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72"/>
  </p:notesMasterIdLst>
  <p:sldIdLst>
    <p:sldId id="256" r:id="rId3"/>
    <p:sldId id="258" r:id="rId4"/>
    <p:sldId id="257" r:id="rId5"/>
    <p:sldId id="263" r:id="rId6"/>
    <p:sldId id="259" r:id="rId7"/>
    <p:sldId id="318" r:id="rId8"/>
    <p:sldId id="262" r:id="rId9"/>
    <p:sldId id="270" r:id="rId10"/>
    <p:sldId id="261" r:id="rId11"/>
    <p:sldId id="272" r:id="rId12"/>
    <p:sldId id="265" r:id="rId13"/>
    <p:sldId id="260" r:id="rId14"/>
    <p:sldId id="264" r:id="rId15"/>
    <p:sldId id="271" r:id="rId16"/>
    <p:sldId id="313" r:id="rId17"/>
    <p:sldId id="312" r:id="rId18"/>
    <p:sldId id="266" r:id="rId19"/>
    <p:sldId id="273" r:id="rId20"/>
    <p:sldId id="274" r:id="rId21"/>
    <p:sldId id="275"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9" r:id="rId56"/>
    <p:sldId id="268" r:id="rId57"/>
    <p:sldId id="320" r:id="rId58"/>
    <p:sldId id="321" r:id="rId59"/>
    <p:sldId id="322" r:id="rId60"/>
    <p:sldId id="324" r:id="rId61"/>
    <p:sldId id="327" r:id="rId62"/>
    <p:sldId id="323" r:id="rId63"/>
    <p:sldId id="325" r:id="rId64"/>
    <p:sldId id="328" r:id="rId65"/>
    <p:sldId id="332" r:id="rId66"/>
    <p:sldId id="329" r:id="rId67"/>
    <p:sldId id="330" r:id="rId68"/>
    <p:sldId id="331" r:id="rId69"/>
    <p:sldId id="326" r:id="rId70"/>
    <p:sldId id="333" r:id="rId71"/>
  </p:sldIdLst>
  <p:sldSz cx="12192000" cy="6858000"/>
  <p:notesSz cx="6858000" cy="9144000"/>
  <p:embeddedFontLst>
    <p:embeddedFont>
      <p:font typeface="Candara Light" panose="020E0502030303020204" pitchFamily="34" charset="0"/>
      <p:regular r:id="rId73"/>
      <p:italic r:id="rId74"/>
    </p:embeddedFont>
    <p:embeddedFont>
      <p:font typeface="Gen Shin Gothic Light" panose="020B0103020203020207" pitchFamily="34" charset="-128"/>
      <p:regular r:id="rId75"/>
    </p:embeddedFont>
    <p:embeddedFont>
      <p:font typeface="Perpetua Titling MT" panose="02020502060505020804" pitchFamily="18" charset="0"/>
      <p:regular r:id="rId76"/>
      <p:bold r:id="rId77"/>
    </p:embeddedFont>
    <p:embeddedFont>
      <p:font typeface="等线" panose="02010600030101010101" pitchFamily="2" charset="-122"/>
      <p:regular r:id="rId78"/>
      <p:bold r:id="rId79"/>
    </p:embeddedFont>
    <p:embeddedFont>
      <p:font typeface="等线 Light" panose="02010600030101010101" pitchFamily="2" charset="-122"/>
      <p:regular r:id="rId80"/>
    </p:embeddedFont>
    <p:embeddedFont>
      <p:font typeface="方正粗黑宋简体" panose="02000000000000000000" pitchFamily="2" charset="-122"/>
      <p:regular r:id="rId81"/>
    </p:embeddedFont>
    <p:embeddedFont>
      <p:font typeface="仿宋" panose="02010609060101010101" pitchFamily="49" charset="-122"/>
      <p:regular r:id="rId82"/>
    </p:embeddedFont>
    <p:embeddedFont>
      <p:font typeface="华文中宋" panose="02010600040101010101" pitchFamily="2" charset="-122"/>
      <p:regular r:id="rId83"/>
    </p:embeddedFont>
    <p:embeddedFont>
      <p:font typeface="微软雅黑" panose="020B0503020204020204" pitchFamily="34" charset="-122"/>
      <p:regular r:id="rId84"/>
      <p:bold r:id="rId8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191B"/>
    <a:srgbClr val="969696"/>
    <a:srgbClr val="5C5C5C"/>
    <a:srgbClr val="414141"/>
    <a:srgbClr val="4B4B4B"/>
    <a:srgbClr val="474747"/>
    <a:srgbClr val="5F6B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9" d="100"/>
          <a:sy n="79" d="100"/>
        </p:scale>
        <p:origin x="576"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2.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2.fntdata"/><Relationship Id="rId79" Type="http://schemas.openxmlformats.org/officeDocument/2006/relationships/font" Target="fonts/font7.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80" Type="http://schemas.openxmlformats.org/officeDocument/2006/relationships/font" Target="fonts/font8.fntdata"/><Relationship Id="rId85"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4.fntdata"/><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font" Target="fonts/font10.fntdata"/><Relationship Id="rId19" Type="http://schemas.openxmlformats.org/officeDocument/2006/relationships/slide" Target="slides/slide17.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3.svg>
</file>

<file path=ppt/media/image4.png>
</file>

<file path=ppt/media/image5.jpg>
</file>

<file path=ppt/media/image6.jpg>
</file>

<file path=ppt/media/image7.jp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69DB45-B84C-4074-8CC7-7FCB4202B1B1}" type="datetimeFigureOut">
              <a:rPr lang="zh-CN" altLang="en-US" smtClean="0"/>
              <a:t>2024/9/12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1C7EFA-D0C8-4A8B-B2FB-F78505703E26}" type="slidenum">
              <a:rPr lang="zh-CN" altLang="en-US" smtClean="0"/>
              <a:t>‹#›</a:t>
            </a:fld>
            <a:endParaRPr lang="zh-CN" altLang="en-US"/>
          </a:p>
        </p:txBody>
      </p:sp>
    </p:spTree>
    <p:extLst>
      <p:ext uri="{BB962C8B-B14F-4D97-AF65-F5344CB8AC3E}">
        <p14:creationId xmlns:p14="http://schemas.microsoft.com/office/powerpoint/2010/main" val="2919158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81C7EFA-D0C8-4A8B-B2FB-F78505703E26}" type="slidenum">
              <a:rPr lang="zh-CN" altLang="en-US" smtClean="0"/>
              <a:t>14</a:t>
            </a:fld>
            <a:endParaRPr lang="zh-CN" altLang="en-US"/>
          </a:p>
        </p:txBody>
      </p:sp>
    </p:spTree>
    <p:extLst>
      <p:ext uri="{BB962C8B-B14F-4D97-AF65-F5344CB8AC3E}">
        <p14:creationId xmlns:p14="http://schemas.microsoft.com/office/powerpoint/2010/main" val="3316007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81C7EFA-D0C8-4A8B-B2FB-F78505703E26}" type="slidenum">
              <a:rPr lang="zh-CN" altLang="en-US" smtClean="0"/>
              <a:t>15</a:t>
            </a:fld>
            <a:endParaRPr lang="zh-CN" altLang="en-US"/>
          </a:p>
        </p:txBody>
      </p:sp>
    </p:spTree>
    <p:extLst>
      <p:ext uri="{BB962C8B-B14F-4D97-AF65-F5344CB8AC3E}">
        <p14:creationId xmlns:p14="http://schemas.microsoft.com/office/powerpoint/2010/main" val="2835274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9C90F2-3EB0-A730-1FFB-F2DE3DF4AA9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26DCFB7-4263-A611-A0DC-F444A5E743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2C2EDBB-7C74-78F0-4EC3-A77D21ED7B41}"/>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C10E2D87-A8A6-3883-D129-5CE5D3BF8F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9DE41FF-D5E1-0B4E-BD23-C3EC75DF293D}"/>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2833828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EECF1-E6E1-0630-FE1E-E054A55B2CE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A5D6CEE-2C4A-0A0E-C17A-CD4F9FD7384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A06D565-F9BC-60C5-C7C3-B7066A19248C}"/>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21D0EA09-C605-0485-9EBB-79C831B1631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B0148CC-77C7-0DA4-BB1D-6CEE98A1D2E4}"/>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862340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14A1E0C-2E2E-095D-B407-DDECEC9A242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78C1C04-4810-9D24-5A38-E45FD53E8D3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E14583-3F6F-621C-0C78-72E9C2DFF904}"/>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E91D4F2C-D9D5-D385-0875-BD029DAA73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74B910-CF41-0EFD-2FCF-9DDD7F8EC142}"/>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2872325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50245C-373C-4277-A58F-5A8E95BC985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2950B1B-6D44-47E4-A43C-EE504DE95724}"/>
              </a:ext>
            </a:extLst>
          </p:cNvPr>
          <p:cNvSpPr>
            <a:spLocks noGrp="1"/>
          </p:cNvSpPr>
          <p:nvPr>
            <p:ph type="subTitle" idx="1"/>
          </p:nvPr>
        </p:nvSpPr>
        <p:spPr>
          <a:xfrm>
            <a:off x="1524000" y="3602038"/>
            <a:ext cx="9144000" cy="1655762"/>
          </a:xfrm>
        </p:spPr>
        <p:txBody>
          <a:bodyPr/>
          <a:lstStyle>
            <a:lvl1pPr marL="0" indent="0" algn="ctr">
              <a:buNone/>
              <a:defRPr sz="2400"/>
            </a:lvl1pPr>
            <a:lvl2pPr marL="457211" indent="0" algn="ctr">
              <a:buNone/>
              <a:defRPr sz="2000"/>
            </a:lvl2pPr>
            <a:lvl3pPr marL="914422" indent="0" algn="ctr">
              <a:buNone/>
              <a:defRPr sz="1801"/>
            </a:lvl3pPr>
            <a:lvl4pPr marL="1371635" indent="0" algn="ctr">
              <a:buNone/>
              <a:defRPr sz="1600"/>
            </a:lvl4pPr>
            <a:lvl5pPr marL="1828846" indent="0" algn="ctr">
              <a:buNone/>
              <a:defRPr sz="1600"/>
            </a:lvl5pPr>
            <a:lvl6pPr marL="2286057" indent="0" algn="ctr">
              <a:buNone/>
              <a:defRPr sz="1600"/>
            </a:lvl6pPr>
            <a:lvl7pPr marL="2743268" indent="0" algn="ctr">
              <a:buNone/>
              <a:defRPr sz="1600"/>
            </a:lvl7pPr>
            <a:lvl8pPr marL="3200481" indent="0" algn="ctr">
              <a:buNone/>
              <a:defRPr sz="1600"/>
            </a:lvl8pPr>
            <a:lvl9pPr marL="3657692"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9CD9E54-A716-4B50-BAD8-D56237708629}"/>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FBE6F4B5-C742-4296-A9DB-ABB3CB21866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E33C41B-286C-4968-9784-777272EC4169}"/>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2629788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AD09D3-A06E-4D37-839F-18ACB881B7E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4C4952D-3DDE-45E4-A6B1-FB97C89B8A2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829A46F-687D-4894-BACD-44576BFACDE7}"/>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6D3B82E2-60CB-4BD7-A141-00F44EC02B3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FF3E23-92D3-4C12-9D7D-7B75EDFBAD32}"/>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2914870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DB5857-912B-4518-8582-BCBB554B57A1}"/>
              </a:ext>
            </a:extLst>
          </p:cNvPr>
          <p:cNvSpPr>
            <a:spLocks noGrp="1"/>
          </p:cNvSpPr>
          <p:nvPr>
            <p:ph type="title"/>
          </p:nvPr>
        </p:nvSpPr>
        <p:spPr>
          <a:xfrm>
            <a:off x="831853"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89B649B-B346-4FCA-B73C-1A5620262403}"/>
              </a:ext>
            </a:extLst>
          </p:cNvPr>
          <p:cNvSpPr>
            <a:spLocks noGrp="1"/>
          </p:cNvSpPr>
          <p:nvPr>
            <p:ph type="body" idx="1"/>
          </p:nvPr>
        </p:nvSpPr>
        <p:spPr>
          <a:xfrm>
            <a:off x="831853" y="4589465"/>
            <a:ext cx="10515600" cy="1500187"/>
          </a:xfrm>
        </p:spPr>
        <p:txBody>
          <a:bodyPr/>
          <a:lstStyle>
            <a:lvl1pPr marL="0" indent="0">
              <a:buNone/>
              <a:defRPr sz="2400">
                <a:solidFill>
                  <a:schemeClr val="tx1">
                    <a:tint val="75000"/>
                  </a:schemeClr>
                </a:solidFill>
              </a:defRPr>
            </a:lvl1pPr>
            <a:lvl2pPr marL="457211" indent="0">
              <a:buNone/>
              <a:defRPr sz="2000">
                <a:solidFill>
                  <a:schemeClr val="tx1">
                    <a:tint val="75000"/>
                  </a:schemeClr>
                </a:solidFill>
              </a:defRPr>
            </a:lvl2pPr>
            <a:lvl3pPr marL="914422" indent="0">
              <a:buNone/>
              <a:defRPr sz="1801">
                <a:solidFill>
                  <a:schemeClr val="tx1">
                    <a:tint val="75000"/>
                  </a:schemeClr>
                </a:solidFill>
              </a:defRPr>
            </a:lvl3pPr>
            <a:lvl4pPr marL="1371635" indent="0">
              <a:buNone/>
              <a:defRPr sz="1600">
                <a:solidFill>
                  <a:schemeClr val="tx1">
                    <a:tint val="75000"/>
                  </a:schemeClr>
                </a:solidFill>
              </a:defRPr>
            </a:lvl4pPr>
            <a:lvl5pPr marL="1828846" indent="0">
              <a:buNone/>
              <a:defRPr sz="1600">
                <a:solidFill>
                  <a:schemeClr val="tx1">
                    <a:tint val="75000"/>
                  </a:schemeClr>
                </a:solidFill>
              </a:defRPr>
            </a:lvl5pPr>
            <a:lvl6pPr marL="2286057" indent="0">
              <a:buNone/>
              <a:defRPr sz="1600">
                <a:solidFill>
                  <a:schemeClr val="tx1">
                    <a:tint val="75000"/>
                  </a:schemeClr>
                </a:solidFill>
              </a:defRPr>
            </a:lvl6pPr>
            <a:lvl7pPr marL="2743268" indent="0">
              <a:buNone/>
              <a:defRPr sz="1600">
                <a:solidFill>
                  <a:schemeClr val="tx1">
                    <a:tint val="75000"/>
                  </a:schemeClr>
                </a:solidFill>
              </a:defRPr>
            </a:lvl7pPr>
            <a:lvl8pPr marL="3200481" indent="0">
              <a:buNone/>
              <a:defRPr sz="1600">
                <a:solidFill>
                  <a:schemeClr val="tx1">
                    <a:tint val="75000"/>
                  </a:schemeClr>
                </a:solidFill>
              </a:defRPr>
            </a:lvl8pPr>
            <a:lvl9pPr marL="3657692"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1B08346-F7E4-497B-AC80-EE300DEB634B}"/>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8B81A572-4D5A-4958-ABFC-4C13EA28A5D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B190F5B-0955-47B5-B0F2-647DF99D6AC1}"/>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720911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8027A5-7B8E-44DB-B829-66AE17C09FD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A1BF18A-FA5B-4B03-921B-222D68E12758}"/>
              </a:ext>
            </a:extLst>
          </p:cNvPr>
          <p:cNvSpPr>
            <a:spLocks noGrp="1"/>
          </p:cNvSpPr>
          <p:nvPr>
            <p:ph sz="half" idx="1"/>
          </p:nvPr>
        </p:nvSpPr>
        <p:spPr>
          <a:xfrm>
            <a:off x="838201"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DF8A851-C109-452F-B592-6E1FFA4FB26A}"/>
              </a:ext>
            </a:extLst>
          </p:cNvPr>
          <p:cNvSpPr>
            <a:spLocks noGrp="1"/>
          </p:cNvSpPr>
          <p:nvPr>
            <p:ph sz="half" idx="2"/>
          </p:nvPr>
        </p:nvSpPr>
        <p:spPr>
          <a:xfrm>
            <a:off x="6172201"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B04B861E-E8E3-4D1E-9065-C8720D80DFF6}"/>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5D119F05-6D04-4ADD-A201-212919D4268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8241C5C-7F66-4554-B832-CBF7A28B432A}"/>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1369764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3C35A1-DE2E-4DBC-B221-E0DA38107E6E}"/>
              </a:ext>
            </a:extLst>
          </p:cNvPr>
          <p:cNvSpPr>
            <a:spLocks noGrp="1"/>
          </p:cNvSpPr>
          <p:nvPr>
            <p:ph type="title"/>
          </p:nvPr>
        </p:nvSpPr>
        <p:spPr>
          <a:xfrm>
            <a:off x="839789"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4D939D3-6DE4-423F-B85F-9B658B7FD692}"/>
              </a:ext>
            </a:extLst>
          </p:cNvPr>
          <p:cNvSpPr>
            <a:spLocks noGrp="1"/>
          </p:cNvSpPr>
          <p:nvPr>
            <p:ph type="body" idx="1"/>
          </p:nvPr>
        </p:nvSpPr>
        <p:spPr>
          <a:xfrm>
            <a:off x="839791" y="1681163"/>
            <a:ext cx="5157787" cy="823912"/>
          </a:xfrm>
        </p:spPr>
        <p:txBody>
          <a:bodyPr anchor="b"/>
          <a:lstStyle>
            <a:lvl1pPr marL="0" indent="0">
              <a:buNone/>
              <a:defRPr sz="2400" b="1"/>
            </a:lvl1pPr>
            <a:lvl2pPr marL="457211" indent="0">
              <a:buNone/>
              <a:defRPr sz="2000" b="1"/>
            </a:lvl2pPr>
            <a:lvl3pPr marL="914422" indent="0">
              <a:buNone/>
              <a:defRPr sz="1801" b="1"/>
            </a:lvl3pPr>
            <a:lvl4pPr marL="1371635" indent="0">
              <a:buNone/>
              <a:defRPr sz="1600" b="1"/>
            </a:lvl4pPr>
            <a:lvl5pPr marL="1828846" indent="0">
              <a:buNone/>
              <a:defRPr sz="1600" b="1"/>
            </a:lvl5pPr>
            <a:lvl6pPr marL="2286057" indent="0">
              <a:buNone/>
              <a:defRPr sz="1600" b="1"/>
            </a:lvl6pPr>
            <a:lvl7pPr marL="2743268" indent="0">
              <a:buNone/>
              <a:defRPr sz="1600" b="1"/>
            </a:lvl7pPr>
            <a:lvl8pPr marL="3200481" indent="0">
              <a:buNone/>
              <a:defRPr sz="1600" b="1"/>
            </a:lvl8pPr>
            <a:lvl9pPr marL="3657692"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A01FF86-2790-458E-A9A8-34992304FD57}"/>
              </a:ext>
            </a:extLst>
          </p:cNvPr>
          <p:cNvSpPr>
            <a:spLocks noGrp="1"/>
          </p:cNvSpPr>
          <p:nvPr>
            <p:ph sz="half" idx="2"/>
          </p:nvPr>
        </p:nvSpPr>
        <p:spPr>
          <a:xfrm>
            <a:off x="839791" y="2505076"/>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B02D80E-2937-4755-8A64-776954B63719}"/>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211" indent="0">
              <a:buNone/>
              <a:defRPr sz="2000" b="1"/>
            </a:lvl2pPr>
            <a:lvl3pPr marL="914422" indent="0">
              <a:buNone/>
              <a:defRPr sz="1801" b="1"/>
            </a:lvl3pPr>
            <a:lvl4pPr marL="1371635" indent="0">
              <a:buNone/>
              <a:defRPr sz="1600" b="1"/>
            </a:lvl4pPr>
            <a:lvl5pPr marL="1828846" indent="0">
              <a:buNone/>
              <a:defRPr sz="1600" b="1"/>
            </a:lvl5pPr>
            <a:lvl6pPr marL="2286057" indent="0">
              <a:buNone/>
              <a:defRPr sz="1600" b="1"/>
            </a:lvl6pPr>
            <a:lvl7pPr marL="2743268" indent="0">
              <a:buNone/>
              <a:defRPr sz="1600" b="1"/>
            </a:lvl7pPr>
            <a:lvl8pPr marL="3200481" indent="0">
              <a:buNone/>
              <a:defRPr sz="1600" b="1"/>
            </a:lvl8pPr>
            <a:lvl9pPr marL="3657692"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A898ECF-D3EA-4ED4-A2BF-01147A694229}"/>
              </a:ext>
            </a:extLst>
          </p:cNvPr>
          <p:cNvSpPr>
            <a:spLocks noGrp="1"/>
          </p:cNvSpPr>
          <p:nvPr>
            <p:ph sz="quarter" idx="4"/>
          </p:nvPr>
        </p:nvSpPr>
        <p:spPr>
          <a:xfrm>
            <a:off x="6172203" y="2505076"/>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042B412-DA0C-44F2-97CE-192FA165ED99}"/>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8" name="页脚占位符 7">
            <a:extLst>
              <a:ext uri="{FF2B5EF4-FFF2-40B4-BE49-F238E27FC236}">
                <a16:creationId xmlns:a16="http://schemas.microsoft.com/office/drawing/2014/main" id="{439EFACB-6DF1-4DDE-B2A3-B3269768FFE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5131FCB-46A2-480C-A300-DA1789B66AFB}"/>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3859436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2D657B-1FB4-4E9D-9E20-77CF71B942E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61921C6-BA0F-4113-9452-8EDF1CDCFAA3}"/>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4" name="页脚占位符 3">
            <a:extLst>
              <a:ext uri="{FF2B5EF4-FFF2-40B4-BE49-F238E27FC236}">
                <a16:creationId xmlns:a16="http://schemas.microsoft.com/office/drawing/2014/main" id="{9BE6FA7A-26D7-47BF-81BB-2F3BF43FBF1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79880D2-707B-4C32-88D5-2E608CCD0598}"/>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3488407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78DB4E6-683C-4A97-BCF0-6C8008BF4047}"/>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3" name="页脚占位符 2">
            <a:extLst>
              <a:ext uri="{FF2B5EF4-FFF2-40B4-BE49-F238E27FC236}">
                <a16:creationId xmlns:a16="http://schemas.microsoft.com/office/drawing/2014/main" id="{72410FFE-6D76-4AA9-8B8D-BFFB23092B6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279B3C1-29DD-4340-BD66-786F782194D4}"/>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2770867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A88674-4F3D-48C8-9B30-F59C640C824B}"/>
              </a:ext>
            </a:extLst>
          </p:cNvPr>
          <p:cNvSpPr>
            <a:spLocks noGrp="1"/>
          </p:cNvSpPr>
          <p:nvPr>
            <p:ph type="title"/>
          </p:nvPr>
        </p:nvSpPr>
        <p:spPr>
          <a:xfrm>
            <a:off x="839791" y="457200"/>
            <a:ext cx="3932236"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420C8C4-C1AB-4DCE-A376-4AF0923D9FA6}"/>
              </a:ext>
            </a:extLst>
          </p:cNvPr>
          <p:cNvSpPr>
            <a:spLocks noGrp="1"/>
          </p:cNvSpPr>
          <p:nvPr>
            <p:ph idx="1"/>
          </p:nvPr>
        </p:nvSpPr>
        <p:spPr>
          <a:xfrm>
            <a:off x="5183190" y="987425"/>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432663E-5FBC-44D7-9A82-A6275C674873}"/>
              </a:ext>
            </a:extLst>
          </p:cNvPr>
          <p:cNvSpPr>
            <a:spLocks noGrp="1"/>
          </p:cNvSpPr>
          <p:nvPr>
            <p:ph type="body" sz="half" idx="2"/>
          </p:nvPr>
        </p:nvSpPr>
        <p:spPr>
          <a:xfrm>
            <a:off x="839791" y="2057400"/>
            <a:ext cx="3932236" cy="3811588"/>
          </a:xfrm>
        </p:spPr>
        <p:txBody>
          <a:bodyPr/>
          <a:lstStyle>
            <a:lvl1pPr marL="0" indent="0">
              <a:buNone/>
              <a:defRPr sz="1600"/>
            </a:lvl1pPr>
            <a:lvl2pPr marL="457211" indent="0">
              <a:buNone/>
              <a:defRPr sz="1401"/>
            </a:lvl2pPr>
            <a:lvl3pPr marL="914422" indent="0">
              <a:buNone/>
              <a:defRPr sz="1200"/>
            </a:lvl3pPr>
            <a:lvl4pPr marL="1371635" indent="0">
              <a:buNone/>
              <a:defRPr sz="1001"/>
            </a:lvl4pPr>
            <a:lvl5pPr marL="1828846" indent="0">
              <a:buNone/>
              <a:defRPr sz="1001"/>
            </a:lvl5pPr>
            <a:lvl6pPr marL="2286057" indent="0">
              <a:buNone/>
              <a:defRPr sz="1001"/>
            </a:lvl6pPr>
            <a:lvl7pPr marL="2743268" indent="0">
              <a:buNone/>
              <a:defRPr sz="1001"/>
            </a:lvl7pPr>
            <a:lvl8pPr marL="3200481" indent="0">
              <a:buNone/>
              <a:defRPr sz="1001"/>
            </a:lvl8pPr>
            <a:lvl9pPr marL="3657692" indent="0">
              <a:buNone/>
              <a:defRPr sz="1001"/>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D27DE2D-099B-4CD0-8576-091251F2D603}"/>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8EE69538-6D3C-4686-87F8-08F6BC7CCD4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77840AF-EF31-4D7C-8D1E-6D8662E92731}"/>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4039968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17BE1B-5E73-D453-D0D3-C136D345CF6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516ABC-C18D-7F4C-5488-A1300942AA1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BB46A3C-A39E-9026-74B1-844B3BB95DFB}"/>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9402A99F-9658-AE6B-94DE-F51C6AB4EED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15A508-3470-B72B-4D33-88F8F77A6A97}"/>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225367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94D748-0BF4-4DB7-8FF9-FBDC3B752945}"/>
              </a:ext>
            </a:extLst>
          </p:cNvPr>
          <p:cNvSpPr>
            <a:spLocks noGrp="1"/>
          </p:cNvSpPr>
          <p:nvPr>
            <p:ph type="title"/>
          </p:nvPr>
        </p:nvSpPr>
        <p:spPr>
          <a:xfrm>
            <a:off x="839791" y="457200"/>
            <a:ext cx="3932236"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DA03CE0-2F04-4630-90CE-812C7E6D571F}"/>
              </a:ext>
            </a:extLst>
          </p:cNvPr>
          <p:cNvSpPr>
            <a:spLocks noGrp="1"/>
          </p:cNvSpPr>
          <p:nvPr>
            <p:ph type="pic" idx="1"/>
          </p:nvPr>
        </p:nvSpPr>
        <p:spPr>
          <a:xfrm>
            <a:off x="5183190" y="987425"/>
            <a:ext cx="6172201" cy="4873625"/>
          </a:xfrm>
        </p:spPr>
        <p:txBody>
          <a:bodyPr/>
          <a:lstStyle>
            <a:lvl1pPr marL="0" indent="0">
              <a:buNone/>
              <a:defRPr sz="3200"/>
            </a:lvl1pPr>
            <a:lvl2pPr marL="457211" indent="0">
              <a:buNone/>
              <a:defRPr sz="2800"/>
            </a:lvl2pPr>
            <a:lvl3pPr marL="914422" indent="0">
              <a:buNone/>
              <a:defRPr sz="2400"/>
            </a:lvl3pPr>
            <a:lvl4pPr marL="1371635" indent="0">
              <a:buNone/>
              <a:defRPr sz="2000"/>
            </a:lvl4pPr>
            <a:lvl5pPr marL="1828846" indent="0">
              <a:buNone/>
              <a:defRPr sz="2000"/>
            </a:lvl5pPr>
            <a:lvl6pPr marL="2286057" indent="0">
              <a:buNone/>
              <a:defRPr sz="2000"/>
            </a:lvl6pPr>
            <a:lvl7pPr marL="2743268" indent="0">
              <a:buNone/>
              <a:defRPr sz="2000"/>
            </a:lvl7pPr>
            <a:lvl8pPr marL="3200481" indent="0">
              <a:buNone/>
              <a:defRPr sz="2000"/>
            </a:lvl8pPr>
            <a:lvl9pPr marL="3657692" indent="0">
              <a:buNone/>
              <a:defRPr sz="2000"/>
            </a:lvl9pPr>
          </a:lstStyle>
          <a:p>
            <a:endParaRPr lang="zh-CN" altLang="en-US"/>
          </a:p>
        </p:txBody>
      </p:sp>
      <p:sp>
        <p:nvSpPr>
          <p:cNvPr id="4" name="文本占位符 3">
            <a:extLst>
              <a:ext uri="{FF2B5EF4-FFF2-40B4-BE49-F238E27FC236}">
                <a16:creationId xmlns:a16="http://schemas.microsoft.com/office/drawing/2014/main" id="{3F4F7F26-D6EE-4633-B7D6-06676DC4AD47}"/>
              </a:ext>
            </a:extLst>
          </p:cNvPr>
          <p:cNvSpPr>
            <a:spLocks noGrp="1"/>
          </p:cNvSpPr>
          <p:nvPr>
            <p:ph type="body" sz="half" idx="2"/>
          </p:nvPr>
        </p:nvSpPr>
        <p:spPr>
          <a:xfrm>
            <a:off x="839791" y="2057400"/>
            <a:ext cx="3932236" cy="3811588"/>
          </a:xfrm>
        </p:spPr>
        <p:txBody>
          <a:bodyPr/>
          <a:lstStyle>
            <a:lvl1pPr marL="0" indent="0">
              <a:buNone/>
              <a:defRPr sz="1600"/>
            </a:lvl1pPr>
            <a:lvl2pPr marL="457211" indent="0">
              <a:buNone/>
              <a:defRPr sz="1401"/>
            </a:lvl2pPr>
            <a:lvl3pPr marL="914422" indent="0">
              <a:buNone/>
              <a:defRPr sz="1200"/>
            </a:lvl3pPr>
            <a:lvl4pPr marL="1371635" indent="0">
              <a:buNone/>
              <a:defRPr sz="1001"/>
            </a:lvl4pPr>
            <a:lvl5pPr marL="1828846" indent="0">
              <a:buNone/>
              <a:defRPr sz="1001"/>
            </a:lvl5pPr>
            <a:lvl6pPr marL="2286057" indent="0">
              <a:buNone/>
              <a:defRPr sz="1001"/>
            </a:lvl6pPr>
            <a:lvl7pPr marL="2743268" indent="0">
              <a:buNone/>
              <a:defRPr sz="1001"/>
            </a:lvl7pPr>
            <a:lvl8pPr marL="3200481" indent="0">
              <a:buNone/>
              <a:defRPr sz="1001"/>
            </a:lvl8pPr>
            <a:lvl9pPr marL="3657692" indent="0">
              <a:buNone/>
              <a:defRPr sz="1001"/>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9A25182-08F4-447F-BF59-C903884C1744}"/>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D83EFF4D-FDF5-4210-90EE-BC7F45B7179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1C99EAB-4625-4F99-BF76-DD7094C878BB}"/>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34261396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9EFF7E-DC90-4D21-BC41-9AFAF5EC8EB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201D413-ED03-442B-A143-3A8C0746108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DB73621-99A4-4164-8192-60F78861E741}"/>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0970C92F-C376-4AFD-8CC5-C1E550E7BA2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284EAFB-BAFB-4F61-BD72-030B33B26457}"/>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1306407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8FA64D4-76A7-4F33-B908-8ECC2123C254}"/>
              </a:ext>
            </a:extLst>
          </p:cNvPr>
          <p:cNvSpPr>
            <a:spLocks noGrp="1"/>
          </p:cNvSpPr>
          <p:nvPr>
            <p:ph type="title" orient="vert"/>
          </p:nvPr>
        </p:nvSpPr>
        <p:spPr>
          <a:xfrm>
            <a:off x="8724899"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6782ABA-F6D9-4D50-8D1B-DFE73130D204}"/>
              </a:ext>
            </a:extLst>
          </p:cNvPr>
          <p:cNvSpPr>
            <a:spLocks noGrp="1"/>
          </p:cNvSpPr>
          <p:nvPr>
            <p:ph type="body" orient="vert" idx="1"/>
          </p:nvPr>
        </p:nvSpPr>
        <p:spPr>
          <a:xfrm>
            <a:off x="838199"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E56B20E-A246-4888-BC2D-413B2209853A}"/>
              </a:ext>
            </a:extLst>
          </p:cNvPr>
          <p:cNvSpPr>
            <a:spLocks noGrp="1"/>
          </p:cNvSpPr>
          <p:nvPr>
            <p:ph type="dt" sz="half" idx="10"/>
          </p:nvPr>
        </p:nvSpPr>
        <p:spPr/>
        <p:txBody>
          <a:body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DF974430-3BF1-442F-AEA5-B22E061BA42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83036CD-3EB7-4A90-8F74-8B0653A8FF57}"/>
              </a:ext>
            </a:extLst>
          </p:cNvPr>
          <p:cNvSpPr>
            <a:spLocks noGrp="1"/>
          </p:cNvSpPr>
          <p:nvPr>
            <p:ph type="sldNum" sz="quarter" idx="12"/>
          </p:nvPr>
        </p:nvSpPr>
        <p:spPr/>
        <p:txBody>
          <a:body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3024095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B987C3-9CCF-7661-E947-2DA700C3FB2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0AF4913-9E97-CC3C-1253-BD6B150BF9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1B2F0E4-4F90-2559-4E74-E7B319048F8B}"/>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37C10E82-1D60-1271-5852-4512FC974CF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A6CC58-5701-BFC0-10D7-0977EC57AE0C}"/>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1988281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9F8874-3E4D-D934-9926-B0BCCEA34EF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B2FD658-F41F-695C-E227-01820A4002B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0FF0680-F3E5-6070-B771-EA6723A5665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AFE01AE-4120-B5CD-44B5-475A91C5297C}"/>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5D28E673-4421-3878-B413-88AC96B107D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73BC46C-970D-DD27-2470-2787216CD8A8}"/>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546613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39469C-BBCD-411B-6F02-D9B9B98EEA6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538B2E7-693E-F07A-BD19-79CD8E657A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1A179F6-C8D9-B8F9-BB99-B9941EFF5E4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8665348-E1FD-A0A9-B42F-BF2D72D5CB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3831BE2-49B1-1425-3344-A29A553AD59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E294E13-296E-F073-D4B6-871A6E78A1F5}"/>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8" name="页脚占位符 7">
            <a:extLst>
              <a:ext uri="{FF2B5EF4-FFF2-40B4-BE49-F238E27FC236}">
                <a16:creationId xmlns:a16="http://schemas.microsoft.com/office/drawing/2014/main" id="{6FCD6329-33C9-107F-6073-8D2A76359E5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4B6A3A3-A5E6-82FE-F851-D521A22B9D39}"/>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2462042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61BFF1-8801-12EF-CE8F-A39453CCA7B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0C3B2DB-2D62-BCB2-766E-3CF8B55B0880}"/>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4" name="页脚占位符 3">
            <a:extLst>
              <a:ext uri="{FF2B5EF4-FFF2-40B4-BE49-F238E27FC236}">
                <a16:creationId xmlns:a16="http://schemas.microsoft.com/office/drawing/2014/main" id="{EB9BA2CD-416A-D605-1F08-ADF68EB274F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221C951-9888-5128-3CA1-B9AB99697DBF}"/>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1903167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BF2483F-41ED-D7EF-C745-EA2BBA8B97B0}"/>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3" name="页脚占位符 2">
            <a:extLst>
              <a:ext uri="{FF2B5EF4-FFF2-40B4-BE49-F238E27FC236}">
                <a16:creationId xmlns:a16="http://schemas.microsoft.com/office/drawing/2014/main" id="{D2752C67-3684-AC1C-C3D0-9C7E9A2AC5C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16C49EF-5C46-4A26-D158-62F96FC15A43}"/>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927667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65904E-D54F-858A-F00E-85B18C11F4E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A82F6E2-D8F8-31B5-E6B2-42A4D7BD64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144AB3A-9E57-19A1-1A62-B0E2AF8519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2AAA6AA-D545-CA1E-F14E-2534824D53C7}"/>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1814065A-579D-4A7E-ED14-0C96106C81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DD47168-41E6-92B5-C64C-1D12B7D5F5C3}"/>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3707813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385D75-976E-8FA3-7CAF-C1B1827F46E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7F74D72-521C-4B63-0E4C-3E0417C186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968442D-A5F7-A7DE-5241-2A23E943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4BCCF66-237F-2B50-DE8C-EC3698015307}"/>
              </a:ext>
            </a:extLst>
          </p:cNvPr>
          <p:cNvSpPr>
            <a:spLocks noGrp="1"/>
          </p:cNvSpPr>
          <p:nvPr>
            <p:ph type="dt" sz="half" idx="10"/>
          </p:nvPr>
        </p:nvSpPr>
        <p:spPr/>
        <p:txBody>
          <a:bodyPr/>
          <a:lstStyle/>
          <a:p>
            <a:fld id="{C681E5FB-FDEC-44E7-8FC3-F6A3765F14CC}" type="datetimeFigureOut">
              <a:rPr lang="zh-CN" altLang="en-US" smtClean="0"/>
              <a:t>2024/9/12</a:t>
            </a:fld>
            <a:endParaRPr lang="zh-CN" altLang="en-US"/>
          </a:p>
        </p:txBody>
      </p:sp>
      <p:sp>
        <p:nvSpPr>
          <p:cNvPr id="6" name="页脚占位符 5">
            <a:extLst>
              <a:ext uri="{FF2B5EF4-FFF2-40B4-BE49-F238E27FC236}">
                <a16:creationId xmlns:a16="http://schemas.microsoft.com/office/drawing/2014/main" id="{C5DC0BF3-0F4E-AB3E-DD1B-1B32791B2AC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3ED2928-30B1-7938-5CF9-50DD97C0C333}"/>
              </a:ext>
            </a:extLst>
          </p:cNvPr>
          <p:cNvSpPr>
            <a:spLocks noGrp="1"/>
          </p:cNvSpPr>
          <p:nvPr>
            <p:ph type="sldNum" sz="quarter" idx="12"/>
          </p:nvPr>
        </p:nvSpPr>
        <p:spPr/>
        <p:txBody>
          <a:body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1465941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953E45C-11BD-9DC9-E764-9632265871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790AB1B-3734-5461-9067-6878CD72B5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449072D-1F91-258F-6B20-6FD524A6E6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81E5FB-FDEC-44E7-8FC3-F6A3765F14CC}"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E944B4A5-67B6-4CD7-437E-E0710F62E9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A0605F3-2D4A-52EB-0A32-4842B2A88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43B84-8286-413C-A6FC-A9F07315BABF}" type="slidenum">
              <a:rPr lang="zh-CN" altLang="en-US" smtClean="0"/>
              <a:t>‹#›</a:t>
            </a:fld>
            <a:endParaRPr lang="zh-CN" altLang="en-US"/>
          </a:p>
        </p:txBody>
      </p:sp>
    </p:spTree>
    <p:extLst>
      <p:ext uri="{BB962C8B-B14F-4D97-AF65-F5344CB8AC3E}">
        <p14:creationId xmlns:p14="http://schemas.microsoft.com/office/powerpoint/2010/main" val="4197172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BEA2F6F-40DF-4F72-B720-0E8C7D3D75A2}"/>
              </a:ext>
            </a:extLst>
          </p:cNvPr>
          <p:cNvSpPr>
            <a:spLocks noGrp="1"/>
          </p:cNvSpPr>
          <p:nvPr>
            <p:ph type="title"/>
          </p:nvPr>
        </p:nvSpPr>
        <p:spPr>
          <a:xfrm>
            <a:off x="838204"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E484CC7-FCCB-4BFD-8D47-9C875F25671E}"/>
              </a:ext>
            </a:extLst>
          </p:cNvPr>
          <p:cNvSpPr>
            <a:spLocks noGrp="1"/>
          </p:cNvSpPr>
          <p:nvPr>
            <p:ph type="body" idx="1"/>
          </p:nvPr>
        </p:nvSpPr>
        <p:spPr>
          <a:xfrm>
            <a:off x="838204"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5330179-136E-4316-B14A-E55B420B6F33}"/>
              </a:ext>
            </a:extLst>
          </p:cNvPr>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C15593-4254-4F9C-BC8B-2BA799F36BB1}" type="datetimeFigureOut">
              <a:rPr lang="zh-CN" altLang="en-US" smtClean="0"/>
              <a:t>2024/9/12</a:t>
            </a:fld>
            <a:endParaRPr lang="zh-CN" altLang="en-US"/>
          </a:p>
        </p:txBody>
      </p:sp>
      <p:sp>
        <p:nvSpPr>
          <p:cNvPr id="5" name="页脚占位符 4">
            <a:extLst>
              <a:ext uri="{FF2B5EF4-FFF2-40B4-BE49-F238E27FC236}">
                <a16:creationId xmlns:a16="http://schemas.microsoft.com/office/drawing/2014/main" id="{ABFE8D53-DA21-4B94-B263-CAF6F4AC4C1B}"/>
              </a:ext>
            </a:extLst>
          </p:cNvPr>
          <p:cNvSpPr>
            <a:spLocks noGrp="1"/>
          </p:cNvSpPr>
          <p:nvPr>
            <p:ph type="ftr" sz="quarter" idx="3"/>
          </p:nvPr>
        </p:nvSpPr>
        <p:spPr>
          <a:xfrm>
            <a:off x="4038604"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9C0E608-7276-4430-BDF6-06A302E80FE2}"/>
              </a:ext>
            </a:extLst>
          </p:cNvPr>
          <p:cNvSpPr>
            <a:spLocks noGrp="1"/>
          </p:cNvSpPr>
          <p:nvPr>
            <p:ph type="sldNum" sz="quarter" idx="4"/>
          </p:nvPr>
        </p:nvSpPr>
        <p:spPr>
          <a:xfrm>
            <a:off x="8610601"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DB1E09-617D-42DE-AA11-25B693F736E3}" type="slidenum">
              <a:rPr lang="zh-CN" altLang="en-US" smtClean="0"/>
              <a:t>‹#›</a:t>
            </a:fld>
            <a:endParaRPr lang="zh-CN" altLang="en-US"/>
          </a:p>
        </p:txBody>
      </p:sp>
    </p:spTree>
    <p:extLst>
      <p:ext uri="{BB962C8B-B14F-4D97-AF65-F5344CB8AC3E}">
        <p14:creationId xmlns:p14="http://schemas.microsoft.com/office/powerpoint/2010/main" val="31684179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xStyles>
    <p:titleStyle>
      <a:lvl1pPr algn="l" defTabSz="91442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7" indent="-228607" algn="l" defTabSz="914422"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18" indent="-228607" algn="l" defTabSz="91442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9" indent="-228607" algn="l" defTabSz="91442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453"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664"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875"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86"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97" indent="-228607" algn="l" defTabSz="91442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zh-CN"/>
      </a:defPPr>
      <a:lvl1pPr marL="0" algn="l" defTabSz="914422" rtl="0" eaLnBrk="1" latinLnBrk="0" hangingPunct="1">
        <a:defRPr sz="1801" kern="1200">
          <a:solidFill>
            <a:schemeClr val="tx1"/>
          </a:solidFill>
          <a:latin typeface="+mn-lt"/>
          <a:ea typeface="+mn-ea"/>
          <a:cs typeface="+mn-cs"/>
        </a:defRPr>
      </a:lvl1pPr>
      <a:lvl2pPr marL="457211" algn="l" defTabSz="914422" rtl="0" eaLnBrk="1" latinLnBrk="0" hangingPunct="1">
        <a:defRPr sz="1801" kern="1200">
          <a:solidFill>
            <a:schemeClr val="tx1"/>
          </a:solidFill>
          <a:latin typeface="+mn-lt"/>
          <a:ea typeface="+mn-ea"/>
          <a:cs typeface="+mn-cs"/>
        </a:defRPr>
      </a:lvl2pPr>
      <a:lvl3pPr marL="914422" algn="l" defTabSz="914422" rtl="0" eaLnBrk="1" latinLnBrk="0" hangingPunct="1">
        <a:defRPr sz="1801" kern="1200">
          <a:solidFill>
            <a:schemeClr val="tx1"/>
          </a:solidFill>
          <a:latin typeface="+mn-lt"/>
          <a:ea typeface="+mn-ea"/>
          <a:cs typeface="+mn-cs"/>
        </a:defRPr>
      </a:lvl3pPr>
      <a:lvl4pPr marL="1371635" algn="l" defTabSz="914422" rtl="0" eaLnBrk="1" latinLnBrk="0" hangingPunct="1">
        <a:defRPr sz="1801" kern="1200">
          <a:solidFill>
            <a:schemeClr val="tx1"/>
          </a:solidFill>
          <a:latin typeface="+mn-lt"/>
          <a:ea typeface="+mn-ea"/>
          <a:cs typeface="+mn-cs"/>
        </a:defRPr>
      </a:lvl4pPr>
      <a:lvl5pPr marL="1828846" algn="l" defTabSz="914422" rtl="0" eaLnBrk="1" latinLnBrk="0" hangingPunct="1">
        <a:defRPr sz="1801" kern="1200">
          <a:solidFill>
            <a:schemeClr val="tx1"/>
          </a:solidFill>
          <a:latin typeface="+mn-lt"/>
          <a:ea typeface="+mn-ea"/>
          <a:cs typeface="+mn-cs"/>
        </a:defRPr>
      </a:lvl5pPr>
      <a:lvl6pPr marL="2286057" algn="l" defTabSz="914422" rtl="0" eaLnBrk="1" latinLnBrk="0" hangingPunct="1">
        <a:defRPr sz="1801" kern="1200">
          <a:solidFill>
            <a:schemeClr val="tx1"/>
          </a:solidFill>
          <a:latin typeface="+mn-lt"/>
          <a:ea typeface="+mn-ea"/>
          <a:cs typeface="+mn-cs"/>
        </a:defRPr>
      </a:lvl6pPr>
      <a:lvl7pPr marL="2743268" algn="l" defTabSz="914422" rtl="0" eaLnBrk="1" latinLnBrk="0" hangingPunct="1">
        <a:defRPr sz="1801" kern="1200">
          <a:solidFill>
            <a:schemeClr val="tx1"/>
          </a:solidFill>
          <a:latin typeface="+mn-lt"/>
          <a:ea typeface="+mn-ea"/>
          <a:cs typeface="+mn-cs"/>
        </a:defRPr>
      </a:lvl7pPr>
      <a:lvl8pPr marL="3200481" algn="l" defTabSz="914422" rtl="0" eaLnBrk="1" latinLnBrk="0" hangingPunct="1">
        <a:defRPr sz="1801" kern="1200">
          <a:solidFill>
            <a:schemeClr val="tx1"/>
          </a:solidFill>
          <a:latin typeface="+mn-lt"/>
          <a:ea typeface="+mn-ea"/>
          <a:cs typeface="+mn-cs"/>
        </a:defRPr>
      </a:lvl8pPr>
      <a:lvl9pPr marL="3657692" algn="l" defTabSz="914422"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32422;&#29791;&#22827;&#29615;&#32447;&#27573;&#26641;&#23454;&#29616;/JosephTree/JosephTree.sln" TargetMode="External"/><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slide" Target="slide4.xml"/><Relationship Id="rId4" Type="http://schemas.openxmlformats.org/officeDocument/2006/relationships/slide" Target="slide57.xml"/></Relationships>
</file>

<file path=ppt/slides/_rels/slide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3.sv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3.svg"/><Relationship Id="rId4" Type="http://schemas.openxmlformats.org/officeDocument/2006/relationships/image" Target="../media/image2.png"/></Relationships>
</file>

<file path=ppt/slides/_rels/slide5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6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jpg"/><Relationship Id="rId1" Type="http://schemas.openxmlformats.org/officeDocument/2006/relationships/slideLayout" Target="../slideLayouts/slideLayout1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66.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3.jpg"/><Relationship Id="rId7" Type="http://schemas.openxmlformats.org/officeDocument/2006/relationships/image" Target="../media/image17.jpg"/><Relationship Id="rId12" Type="http://schemas.openxmlformats.org/officeDocument/2006/relationships/image" Target="../media/image22.jpg"/><Relationship Id="rId2" Type="http://schemas.openxmlformats.org/officeDocument/2006/relationships/image" Target="../media/image1.jpg"/><Relationship Id="rId1" Type="http://schemas.openxmlformats.org/officeDocument/2006/relationships/slideLayout" Target="../slideLayouts/slideLayout12.xml"/><Relationship Id="rId6" Type="http://schemas.openxmlformats.org/officeDocument/2006/relationships/image" Target="../media/image16.jpg"/><Relationship Id="rId11" Type="http://schemas.openxmlformats.org/officeDocument/2006/relationships/image" Target="../media/image21.jpg"/><Relationship Id="rId5" Type="http://schemas.openxmlformats.org/officeDocument/2006/relationships/image" Target="../media/image15.jpg"/><Relationship Id="rId10" Type="http://schemas.openxmlformats.org/officeDocument/2006/relationships/image" Target="../media/image20.jpg"/><Relationship Id="rId4" Type="http://schemas.openxmlformats.org/officeDocument/2006/relationships/image" Target="../media/image14.jpg"/><Relationship Id="rId9" Type="http://schemas.openxmlformats.org/officeDocument/2006/relationships/image" Target="../media/image19.jpg"/></Relationships>
</file>

<file path=ppt/slides/_rels/slide67.xml.rels><?xml version="1.0" encoding="UTF-8" standalone="yes"?>
<Relationships xmlns="http://schemas.openxmlformats.org/package/2006/relationships"><Relationship Id="rId8" Type="http://schemas.openxmlformats.org/officeDocument/2006/relationships/image" Target="../media/image23.jpg"/><Relationship Id="rId3" Type="http://schemas.openxmlformats.org/officeDocument/2006/relationships/image" Target="../media/image13.jpg"/><Relationship Id="rId7" Type="http://schemas.openxmlformats.org/officeDocument/2006/relationships/image" Target="../media/image17.jpg"/><Relationship Id="rId12" Type="http://schemas.openxmlformats.org/officeDocument/2006/relationships/image" Target="../media/image27.jpg"/><Relationship Id="rId2" Type="http://schemas.openxmlformats.org/officeDocument/2006/relationships/image" Target="../media/image1.jpg"/><Relationship Id="rId1" Type="http://schemas.openxmlformats.org/officeDocument/2006/relationships/slideLayout" Target="../slideLayouts/slideLayout12.xml"/><Relationship Id="rId6" Type="http://schemas.openxmlformats.org/officeDocument/2006/relationships/image" Target="../media/image16.jpg"/><Relationship Id="rId11" Type="http://schemas.openxmlformats.org/officeDocument/2006/relationships/image" Target="../media/image26.jpg"/><Relationship Id="rId5" Type="http://schemas.openxmlformats.org/officeDocument/2006/relationships/image" Target="../media/image15.jpg"/><Relationship Id="rId10" Type="http://schemas.openxmlformats.org/officeDocument/2006/relationships/image" Target="../media/image25.jpg"/><Relationship Id="rId4" Type="http://schemas.openxmlformats.org/officeDocument/2006/relationships/image" Target="../media/image14.jpg"/><Relationship Id="rId9" Type="http://schemas.openxmlformats.org/officeDocument/2006/relationships/image" Target="../media/image24.jpg"/></Relationships>
</file>

<file path=ppt/slides/_rels/slide68.xml.rels><?xml version="1.0" encoding="UTF-8" standalone="yes"?>
<Relationships xmlns="http://schemas.openxmlformats.org/package/2006/relationships"><Relationship Id="rId3" Type="http://schemas.openxmlformats.org/officeDocument/2006/relationships/hyperlink" Target="JosephProblem/JosephPromblem/JosephPromblem.sln" TargetMode="External"/><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32422;&#29791;&#22827;&#29615;&#25968;&#32452;&#23454;&#29616;/JosephArr/JosephArr.sln" TargetMode="External"/><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32422;&#29791;&#22827;&#29615;&#38745;&#24577;&#38142;&#34920;&#23454;&#29616;/JosephStruct/JosephStruct.sln" TargetMode="External"/><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32422;&#29791;&#22827;&#29615;&#24490;&#29615;&#38431;&#21015;&#23454;&#29616;/JosephQueue/JosephQueue.sln" TargetMode="External"/><Relationship Id="rId2" Type="http://schemas.openxmlformats.org/officeDocument/2006/relationships/image" Target="../media/image1.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EC0B5C-2A94-4945-B7C8-32C96B7FACAE}"/>
              </a:ext>
            </a:extLst>
          </p:cNvPr>
          <p:cNvSpPr>
            <a:spLocks noGrp="1"/>
          </p:cNvSpPr>
          <p:nvPr>
            <p:ph type="ctrTitle"/>
          </p:nvPr>
        </p:nvSpPr>
        <p:spPr>
          <a:xfrm>
            <a:off x="1509251" y="2635045"/>
            <a:ext cx="9173497" cy="855849"/>
          </a:xfrm>
        </p:spPr>
        <p:txBody>
          <a:bodyPr>
            <a:normAutofit/>
          </a:bodyPr>
          <a:lstStyle/>
          <a:p>
            <a:r>
              <a:rPr lang="zh-CN" altLang="en-US" sz="5401" spc="601" dirty="0">
                <a:solidFill>
                  <a:schemeClr val="bg1"/>
                </a:solidFill>
                <a:latin typeface="微软雅黑" panose="020B0503020204020204" pitchFamily="34" charset="-122"/>
                <a:ea typeface="微软雅黑" panose="020B0503020204020204" pitchFamily="34" charset="-122"/>
              </a:rPr>
              <a:t>约瑟夫</a:t>
            </a:r>
            <a:r>
              <a:rPr lang="zh-CN" altLang="en-US" sz="5401" spc="601" dirty="0">
                <a:solidFill>
                  <a:srgbClr val="C00000"/>
                </a:solidFill>
                <a:latin typeface="微软雅黑" panose="020B0503020204020204" pitchFamily="34" charset="-122"/>
                <a:ea typeface="微软雅黑" panose="020B0503020204020204" pitchFamily="34" charset="-122"/>
              </a:rPr>
              <a:t>环</a:t>
            </a:r>
            <a:r>
              <a:rPr lang="zh-CN" altLang="en-US" sz="5401" spc="601" dirty="0">
                <a:solidFill>
                  <a:schemeClr val="bg1"/>
                </a:solidFill>
                <a:latin typeface="微软雅黑" panose="020B0503020204020204" pitchFamily="34" charset="-122"/>
                <a:ea typeface="微软雅黑" panose="020B0503020204020204" pitchFamily="34" charset="-122"/>
              </a:rPr>
              <a:t>课程设计</a:t>
            </a:r>
          </a:p>
        </p:txBody>
      </p:sp>
      <p:sp>
        <p:nvSpPr>
          <p:cNvPr id="3" name="矩形 2">
            <a:extLst>
              <a:ext uri="{FF2B5EF4-FFF2-40B4-BE49-F238E27FC236}">
                <a16:creationId xmlns:a16="http://schemas.microsoft.com/office/drawing/2014/main" id="{673A25D4-0509-4BDF-A7B3-23C7B34D64FA}"/>
              </a:ext>
            </a:extLst>
          </p:cNvPr>
          <p:cNvSpPr/>
          <p:nvPr/>
        </p:nvSpPr>
        <p:spPr>
          <a:xfrm>
            <a:off x="2407358" y="2324346"/>
            <a:ext cx="7377283" cy="132217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 name="文本框 3">
            <a:extLst>
              <a:ext uri="{FF2B5EF4-FFF2-40B4-BE49-F238E27FC236}">
                <a16:creationId xmlns:a16="http://schemas.microsoft.com/office/drawing/2014/main" id="{8130FF4A-81FF-4946-AE6F-D5DA2E2B1030}"/>
              </a:ext>
            </a:extLst>
          </p:cNvPr>
          <p:cNvSpPr txBox="1"/>
          <p:nvPr/>
        </p:nvSpPr>
        <p:spPr>
          <a:xfrm>
            <a:off x="2299387" y="3646518"/>
            <a:ext cx="7377283"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Candara Light" panose="020E0502030303020204" pitchFamily="34" charset="0"/>
                <a:ea typeface="等线" panose="02010600030101010101" pitchFamily="2" charset="-122"/>
                <a:cs typeface="Calibri Light" panose="020F0302020204030204" pitchFamily="34" charset="0"/>
              </a:rPr>
              <a:t>Defense  of  Joseph  Ring  </a:t>
            </a:r>
            <a:r>
              <a:rPr kumimoji="0" lang="en-US" altLang="zh-CN" sz="1600" b="1" i="0" u="none" strike="noStrike" kern="1200" cap="none" spc="0" normalizeH="0" baseline="0" noProof="0" dirty="0">
                <a:ln>
                  <a:noFill/>
                </a:ln>
                <a:solidFill>
                  <a:srgbClr val="C00000"/>
                </a:solidFill>
                <a:effectLst/>
                <a:uLnTx/>
                <a:uFillTx/>
                <a:latin typeface="Candara Light" panose="020E0502030303020204" pitchFamily="34" charset="0"/>
                <a:ea typeface="等线" panose="02010600030101010101" pitchFamily="2" charset="-122"/>
                <a:cs typeface="Calibri Light" panose="020F0302020204030204" pitchFamily="34" charset="0"/>
              </a:rPr>
              <a:t>C++  </a:t>
            </a:r>
            <a:r>
              <a:rPr kumimoji="0" lang="en-US" altLang="zh-CN" sz="1600" b="0" i="0" u="none" strike="noStrike" kern="1200" cap="none" spc="0" normalizeH="0" baseline="0" noProof="0" dirty="0">
                <a:ln>
                  <a:noFill/>
                </a:ln>
                <a:solidFill>
                  <a:prstClr val="white"/>
                </a:solidFill>
                <a:effectLst/>
                <a:uLnTx/>
                <a:uFillTx/>
                <a:latin typeface="Candara Light" panose="020E0502030303020204" pitchFamily="34" charset="0"/>
                <a:ea typeface="等线" panose="02010600030101010101" pitchFamily="2" charset="-122"/>
                <a:cs typeface="Calibri Light" panose="020F0302020204030204" pitchFamily="34" charset="0"/>
              </a:rPr>
              <a:t>Course  </a:t>
            </a:r>
            <a:r>
              <a:rPr kumimoji="0" lang="en-US" altLang="zh-CN" sz="1600" b="0" i="0" u="none" strike="noStrike" kern="1200" cap="none" spc="0" normalizeH="0" baseline="0" noProof="0" dirty="0">
                <a:ln>
                  <a:noFill/>
                </a:ln>
                <a:solidFill>
                  <a:srgbClr val="C00000"/>
                </a:solidFill>
                <a:effectLst/>
                <a:uLnTx/>
                <a:uFillTx/>
                <a:latin typeface="Candara Light" panose="020E0502030303020204" pitchFamily="34" charset="0"/>
                <a:ea typeface="等线" panose="02010600030101010101" pitchFamily="2" charset="-122"/>
                <a:cs typeface="Calibri Light" panose="020F0302020204030204" pitchFamily="34" charset="0"/>
              </a:rPr>
              <a:t>D</a:t>
            </a:r>
            <a:r>
              <a:rPr kumimoji="0" lang="en-US" altLang="zh-CN" sz="1600" b="0" i="0" u="none" strike="noStrike" kern="1200" cap="none" spc="0" normalizeH="0" baseline="0" noProof="0" dirty="0">
                <a:ln>
                  <a:noFill/>
                </a:ln>
                <a:solidFill>
                  <a:prstClr val="white"/>
                </a:solidFill>
                <a:effectLst/>
                <a:uLnTx/>
                <a:uFillTx/>
                <a:latin typeface="Candara Light" panose="020E0502030303020204" pitchFamily="34" charset="0"/>
                <a:ea typeface="等线" panose="02010600030101010101" pitchFamily="2" charset="-122"/>
                <a:cs typeface="Calibri Light" panose="020F0302020204030204" pitchFamily="34" charset="0"/>
              </a:rPr>
              <a:t>e</a:t>
            </a:r>
            <a:r>
              <a:rPr kumimoji="0" lang="en-US" altLang="zh-CN" sz="1600" b="0" i="0" u="none" strike="noStrike" kern="1200" cap="none" spc="0" normalizeH="0" baseline="0" noProof="0" dirty="0">
                <a:ln>
                  <a:noFill/>
                </a:ln>
                <a:solidFill>
                  <a:srgbClr val="C00000"/>
                </a:solidFill>
                <a:effectLst/>
                <a:uLnTx/>
                <a:uFillTx/>
                <a:latin typeface="Candara Light" panose="020E0502030303020204" pitchFamily="34" charset="0"/>
                <a:ea typeface="等线" panose="02010600030101010101" pitchFamily="2" charset="-122"/>
                <a:cs typeface="Calibri Light" panose="020F0302020204030204" pitchFamily="34" charset="0"/>
              </a:rPr>
              <a:t>s</a:t>
            </a:r>
            <a:r>
              <a:rPr kumimoji="0" lang="en-US" altLang="zh-CN" sz="1600" b="0" i="0" u="none" strike="noStrike" kern="1200" cap="none" spc="0" normalizeH="0" baseline="0" noProof="0" dirty="0">
                <a:ln>
                  <a:noFill/>
                </a:ln>
                <a:solidFill>
                  <a:prstClr val="white"/>
                </a:solidFill>
                <a:effectLst/>
                <a:uLnTx/>
                <a:uFillTx/>
                <a:latin typeface="Candara Light" panose="020E0502030303020204" pitchFamily="34" charset="0"/>
                <a:ea typeface="等线" panose="02010600030101010101" pitchFamily="2" charset="-122"/>
                <a:cs typeface="Calibri Light" panose="020F0302020204030204" pitchFamily="34" charset="0"/>
              </a:rPr>
              <a:t>ign</a:t>
            </a:r>
          </a:p>
        </p:txBody>
      </p:sp>
      <p:sp>
        <p:nvSpPr>
          <p:cNvPr id="5" name="文本框 4">
            <a:extLst>
              <a:ext uri="{FF2B5EF4-FFF2-40B4-BE49-F238E27FC236}">
                <a16:creationId xmlns:a16="http://schemas.microsoft.com/office/drawing/2014/main" id="{2535E646-072D-0486-DC6A-74C41C54EB5E}"/>
              </a:ext>
            </a:extLst>
          </p:cNvPr>
          <p:cNvSpPr txBox="1"/>
          <p:nvPr/>
        </p:nvSpPr>
        <p:spPr>
          <a:xfrm>
            <a:off x="8011563" y="6381794"/>
            <a:ext cx="4180437"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prstClr val="white"/>
                </a:solidFill>
                <a:effectLst/>
                <a:uLnTx/>
                <a:uFillTx/>
                <a:latin typeface="仿宋" panose="02010609060101010101" pitchFamily="49" charset="-122"/>
                <a:ea typeface="仿宋" panose="02010609060101010101" pitchFamily="49" charset="-122"/>
                <a:cs typeface="Calibri Light" panose="020F0302020204030204" pitchFamily="34" charset="0"/>
              </a:rPr>
              <a:t>小组</a:t>
            </a:r>
            <a:r>
              <a:rPr kumimoji="0" lang="zh-CN" altLang="en-US" sz="1600" b="0" i="0" u="none" strike="noStrike" kern="1200" cap="none" spc="0" normalizeH="0" baseline="0" noProof="0" dirty="0">
                <a:ln>
                  <a:noFill/>
                </a:ln>
                <a:solidFill>
                  <a:prstClr val="white"/>
                </a:solidFill>
                <a:effectLst/>
                <a:uLnTx/>
                <a:uFillTx/>
                <a:latin typeface="仿宋" panose="02010609060101010101" pitchFamily="49" charset="-122"/>
                <a:ea typeface="仿宋" panose="02010609060101010101" pitchFamily="49" charset="-122"/>
                <a:cs typeface="Calibri Light" panose="020F0302020204030204" pitchFamily="34" charset="0"/>
              </a:rPr>
              <a:t>成员</a:t>
            </a:r>
            <a:r>
              <a:rPr lang="zh-CN" altLang="en-US" sz="1600" dirty="0">
                <a:solidFill>
                  <a:prstClr val="white"/>
                </a:solidFill>
                <a:latin typeface="仿宋" panose="02010609060101010101" pitchFamily="49" charset="-122"/>
                <a:ea typeface="仿宋" panose="02010609060101010101" pitchFamily="49" charset="-122"/>
                <a:cs typeface="Calibri Light" panose="020F0302020204030204" pitchFamily="34" charset="0"/>
              </a:rPr>
              <a:t>：其实是猫头鹰一个人做的</a:t>
            </a:r>
            <a:endParaRPr kumimoji="0" lang="en-US" altLang="zh-CN" sz="1600" b="0" i="0" u="none" strike="noStrike" kern="1200" cap="none" spc="0" normalizeH="0" baseline="0" noProof="0" dirty="0">
              <a:ln>
                <a:noFill/>
              </a:ln>
              <a:solidFill>
                <a:prstClr val="white"/>
              </a:solidFill>
              <a:effectLst/>
              <a:uLnTx/>
              <a:uFillTx/>
              <a:latin typeface="仿宋" panose="02010609060101010101" pitchFamily="49" charset="-122"/>
              <a:ea typeface="仿宋" panose="02010609060101010101" pitchFamily="49" charset="-122"/>
              <a:cs typeface="Calibri Light" panose="020F0302020204030204" pitchFamily="34" charset="0"/>
            </a:endParaRPr>
          </a:p>
        </p:txBody>
      </p:sp>
    </p:spTree>
    <p:extLst>
      <p:ext uri="{BB962C8B-B14F-4D97-AF65-F5344CB8AC3E}">
        <p14:creationId xmlns:p14="http://schemas.microsoft.com/office/powerpoint/2010/main" val="3878515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6A2C76E7-BD25-4422-B85C-DE8FC7F2C1CA}"/>
              </a:ext>
            </a:extLst>
          </p:cNvPr>
          <p:cNvSpPr txBox="1"/>
          <p:nvPr/>
        </p:nvSpPr>
        <p:spPr>
          <a:xfrm>
            <a:off x="9429135" y="6283547"/>
            <a:ext cx="2762865" cy="574453"/>
          </a:xfrm>
          <a:prstGeom prst="rect">
            <a:avLst/>
          </a:prstGeom>
          <a:noFill/>
        </p:spPr>
        <p:txBody>
          <a:bodyPr wrap="square">
            <a:spAutoFit/>
          </a:bodyPr>
          <a:lstStyle/>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5.</a:t>
            </a:r>
            <a:r>
              <a:rPr lang="zh-CN" altLang="en-US" dirty="0">
                <a:solidFill>
                  <a:schemeClr val="bg1"/>
                </a:solidFill>
                <a:latin typeface="方正粗黑宋简体" panose="02000000000000000000" pitchFamily="2" charset="-122"/>
                <a:ea typeface="方正粗黑宋简体" panose="02000000000000000000" pitchFamily="2" charset="-122"/>
              </a:rPr>
              <a:t>利用线段树实现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p:txBody>
      </p:sp>
      <p:sp>
        <p:nvSpPr>
          <p:cNvPr id="6" name="矩形 5">
            <a:extLst>
              <a:ext uri="{FF2B5EF4-FFF2-40B4-BE49-F238E27FC236}">
                <a16:creationId xmlns:a16="http://schemas.microsoft.com/office/drawing/2014/main" id="{9907970E-3CCD-BECF-E29C-D3C7568E5C01}"/>
              </a:ext>
            </a:extLst>
          </p:cNvPr>
          <p:cNvSpPr/>
          <p:nvPr/>
        </p:nvSpPr>
        <p:spPr>
          <a:xfrm>
            <a:off x="5728559" y="71775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38BAA653-DB59-ED59-2DC2-8E386DA51F26}"/>
              </a:ext>
            </a:extLst>
          </p:cNvPr>
          <p:cNvSpPr txBox="1"/>
          <p:nvPr/>
        </p:nvSpPr>
        <p:spPr>
          <a:xfrm>
            <a:off x="5551404" y="83107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4" name="矩形 23">
            <a:extLst>
              <a:ext uri="{FF2B5EF4-FFF2-40B4-BE49-F238E27FC236}">
                <a16:creationId xmlns:a16="http://schemas.microsoft.com/office/drawing/2014/main" id="{588B28DA-FA2D-C624-3A9C-22B662D60020}"/>
              </a:ext>
            </a:extLst>
          </p:cNvPr>
          <p:cNvSpPr/>
          <p:nvPr/>
        </p:nvSpPr>
        <p:spPr>
          <a:xfrm>
            <a:off x="2769185" y="2371759"/>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F4ADA134-E3A8-569E-1E93-F1B516C3C91F}"/>
              </a:ext>
            </a:extLst>
          </p:cNvPr>
          <p:cNvSpPr txBox="1"/>
          <p:nvPr/>
        </p:nvSpPr>
        <p:spPr>
          <a:xfrm>
            <a:off x="2592030" y="2485081"/>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8" name="矩形 27">
            <a:extLst>
              <a:ext uri="{FF2B5EF4-FFF2-40B4-BE49-F238E27FC236}">
                <a16:creationId xmlns:a16="http://schemas.microsoft.com/office/drawing/2014/main" id="{194086C4-697E-E890-6F63-D55CF0A60213}"/>
              </a:ext>
            </a:extLst>
          </p:cNvPr>
          <p:cNvSpPr/>
          <p:nvPr/>
        </p:nvSpPr>
        <p:spPr>
          <a:xfrm>
            <a:off x="1272043" y="373613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36A8F227-C7CC-CB80-0BE6-9016E8689BB7}"/>
              </a:ext>
            </a:extLst>
          </p:cNvPr>
          <p:cNvSpPr txBox="1"/>
          <p:nvPr/>
        </p:nvSpPr>
        <p:spPr>
          <a:xfrm>
            <a:off x="1094888" y="384945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0" name="矩形 29">
            <a:extLst>
              <a:ext uri="{FF2B5EF4-FFF2-40B4-BE49-F238E27FC236}">
                <a16:creationId xmlns:a16="http://schemas.microsoft.com/office/drawing/2014/main" id="{49E156B7-6892-F314-1869-AAFE16C478B6}"/>
              </a:ext>
            </a:extLst>
          </p:cNvPr>
          <p:cNvSpPr/>
          <p:nvPr/>
        </p:nvSpPr>
        <p:spPr>
          <a:xfrm>
            <a:off x="4231417" y="373613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A608BFF0-7464-D05A-EE1D-B496D76D68F8}"/>
              </a:ext>
            </a:extLst>
          </p:cNvPr>
          <p:cNvSpPr txBox="1"/>
          <p:nvPr/>
        </p:nvSpPr>
        <p:spPr>
          <a:xfrm>
            <a:off x="4054262" y="384945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6" name="矩形 35">
            <a:extLst>
              <a:ext uri="{FF2B5EF4-FFF2-40B4-BE49-F238E27FC236}">
                <a16:creationId xmlns:a16="http://schemas.microsoft.com/office/drawing/2014/main" id="{E62F9FCD-8524-81A9-FFEA-7B8826021854}"/>
              </a:ext>
            </a:extLst>
          </p:cNvPr>
          <p:cNvSpPr/>
          <p:nvPr/>
        </p:nvSpPr>
        <p:spPr>
          <a:xfrm>
            <a:off x="336609" y="5133051"/>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7E6C2913-6F04-2A5E-9305-314E3E0F2503}"/>
              </a:ext>
            </a:extLst>
          </p:cNvPr>
          <p:cNvSpPr txBox="1"/>
          <p:nvPr/>
        </p:nvSpPr>
        <p:spPr>
          <a:xfrm>
            <a:off x="159454" y="5246373"/>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8" name="矩形 37">
            <a:extLst>
              <a:ext uri="{FF2B5EF4-FFF2-40B4-BE49-F238E27FC236}">
                <a16:creationId xmlns:a16="http://schemas.microsoft.com/office/drawing/2014/main" id="{1B46FB25-2EDF-95DD-C1DF-1E2BBF9EA4F6}"/>
              </a:ext>
            </a:extLst>
          </p:cNvPr>
          <p:cNvSpPr/>
          <p:nvPr/>
        </p:nvSpPr>
        <p:spPr>
          <a:xfrm>
            <a:off x="2212891" y="5133051"/>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6795D28E-7C7C-E403-EAB5-DDA8F2DA6207}"/>
              </a:ext>
            </a:extLst>
          </p:cNvPr>
          <p:cNvSpPr txBox="1"/>
          <p:nvPr/>
        </p:nvSpPr>
        <p:spPr>
          <a:xfrm>
            <a:off x="2035736" y="5246373"/>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44" name="矩形 43">
            <a:extLst>
              <a:ext uri="{FF2B5EF4-FFF2-40B4-BE49-F238E27FC236}">
                <a16:creationId xmlns:a16="http://schemas.microsoft.com/office/drawing/2014/main" id="{9B3B7DEB-0131-96B9-C8DB-130F266C1A1F}"/>
              </a:ext>
            </a:extLst>
          </p:cNvPr>
          <p:cNvSpPr/>
          <p:nvPr/>
        </p:nvSpPr>
        <p:spPr>
          <a:xfrm>
            <a:off x="3295983" y="5133051"/>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6B25A88B-C9F2-44C8-FC7B-472013C1B2DB}"/>
              </a:ext>
            </a:extLst>
          </p:cNvPr>
          <p:cNvSpPr txBox="1"/>
          <p:nvPr/>
        </p:nvSpPr>
        <p:spPr>
          <a:xfrm>
            <a:off x="3118828" y="5246373"/>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46" name="矩形 45">
            <a:extLst>
              <a:ext uri="{FF2B5EF4-FFF2-40B4-BE49-F238E27FC236}">
                <a16:creationId xmlns:a16="http://schemas.microsoft.com/office/drawing/2014/main" id="{E25CA8A1-A99A-E46D-A3E9-4C6970D409CD}"/>
              </a:ext>
            </a:extLst>
          </p:cNvPr>
          <p:cNvSpPr/>
          <p:nvPr/>
        </p:nvSpPr>
        <p:spPr>
          <a:xfrm>
            <a:off x="5172265" y="5133051"/>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4AD32C26-8FC2-FAA1-F175-A2BB00176408}"/>
              </a:ext>
            </a:extLst>
          </p:cNvPr>
          <p:cNvSpPr txBox="1"/>
          <p:nvPr/>
        </p:nvSpPr>
        <p:spPr>
          <a:xfrm>
            <a:off x="4995110" y="5246373"/>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48" name="矩形 47">
            <a:extLst>
              <a:ext uri="{FF2B5EF4-FFF2-40B4-BE49-F238E27FC236}">
                <a16:creationId xmlns:a16="http://schemas.microsoft.com/office/drawing/2014/main" id="{FAFD2EE7-0F7D-0CD9-279D-2EA69F5B7CA9}"/>
              </a:ext>
            </a:extLst>
          </p:cNvPr>
          <p:cNvSpPr/>
          <p:nvPr/>
        </p:nvSpPr>
        <p:spPr>
          <a:xfrm>
            <a:off x="7225704" y="3743579"/>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87CEB0B4-F154-D1C3-1B2E-C9076AFBDF52}"/>
              </a:ext>
            </a:extLst>
          </p:cNvPr>
          <p:cNvSpPr txBox="1"/>
          <p:nvPr/>
        </p:nvSpPr>
        <p:spPr>
          <a:xfrm>
            <a:off x="7048549" y="3856901"/>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50" name="矩形 49">
            <a:extLst>
              <a:ext uri="{FF2B5EF4-FFF2-40B4-BE49-F238E27FC236}">
                <a16:creationId xmlns:a16="http://schemas.microsoft.com/office/drawing/2014/main" id="{EBFB3BB2-33CA-6C70-EBCE-65793B37C40C}"/>
              </a:ext>
            </a:extLst>
          </p:cNvPr>
          <p:cNvSpPr/>
          <p:nvPr/>
        </p:nvSpPr>
        <p:spPr>
          <a:xfrm>
            <a:off x="10185078" y="3743579"/>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59BCF90C-8853-DC83-C3FF-C7D16CFA6CC9}"/>
              </a:ext>
            </a:extLst>
          </p:cNvPr>
          <p:cNvSpPr txBox="1"/>
          <p:nvPr/>
        </p:nvSpPr>
        <p:spPr>
          <a:xfrm>
            <a:off x="10007923" y="3856901"/>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52" name="矩形 51">
            <a:extLst>
              <a:ext uri="{FF2B5EF4-FFF2-40B4-BE49-F238E27FC236}">
                <a16:creationId xmlns:a16="http://schemas.microsoft.com/office/drawing/2014/main" id="{629F6E4A-ED38-39F8-9F0E-043B3602ED63}"/>
              </a:ext>
            </a:extLst>
          </p:cNvPr>
          <p:cNvSpPr/>
          <p:nvPr/>
        </p:nvSpPr>
        <p:spPr>
          <a:xfrm>
            <a:off x="6290270" y="514049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3F1C4C1-AB41-7600-455C-6BBA68A2B246}"/>
              </a:ext>
            </a:extLst>
          </p:cNvPr>
          <p:cNvSpPr txBox="1"/>
          <p:nvPr/>
        </p:nvSpPr>
        <p:spPr>
          <a:xfrm>
            <a:off x="6113115" y="525381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54" name="矩形 53">
            <a:extLst>
              <a:ext uri="{FF2B5EF4-FFF2-40B4-BE49-F238E27FC236}">
                <a16:creationId xmlns:a16="http://schemas.microsoft.com/office/drawing/2014/main" id="{DC4184AC-40FE-EFF8-7042-6EA75D727935}"/>
              </a:ext>
            </a:extLst>
          </p:cNvPr>
          <p:cNvSpPr/>
          <p:nvPr/>
        </p:nvSpPr>
        <p:spPr>
          <a:xfrm>
            <a:off x="8166552" y="514049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7208B994-8E6F-486B-BDD4-3A91B8F9A439}"/>
              </a:ext>
            </a:extLst>
          </p:cNvPr>
          <p:cNvSpPr txBox="1"/>
          <p:nvPr/>
        </p:nvSpPr>
        <p:spPr>
          <a:xfrm>
            <a:off x="7989397" y="525381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56" name="矩形 55">
            <a:extLst>
              <a:ext uri="{FF2B5EF4-FFF2-40B4-BE49-F238E27FC236}">
                <a16:creationId xmlns:a16="http://schemas.microsoft.com/office/drawing/2014/main" id="{493CD418-E928-082C-F583-5990AF4988C4}"/>
              </a:ext>
            </a:extLst>
          </p:cNvPr>
          <p:cNvSpPr/>
          <p:nvPr/>
        </p:nvSpPr>
        <p:spPr>
          <a:xfrm>
            <a:off x="9249644" y="514049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464330EC-1B6A-266F-1423-B748D00E4D46}"/>
              </a:ext>
            </a:extLst>
          </p:cNvPr>
          <p:cNvSpPr txBox="1"/>
          <p:nvPr/>
        </p:nvSpPr>
        <p:spPr>
          <a:xfrm>
            <a:off x="9072489" y="525381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58" name="矩形 57">
            <a:extLst>
              <a:ext uri="{FF2B5EF4-FFF2-40B4-BE49-F238E27FC236}">
                <a16:creationId xmlns:a16="http://schemas.microsoft.com/office/drawing/2014/main" id="{6C8832F3-5556-58E7-EC8A-428E46F09A78}"/>
              </a:ext>
            </a:extLst>
          </p:cNvPr>
          <p:cNvSpPr/>
          <p:nvPr/>
        </p:nvSpPr>
        <p:spPr>
          <a:xfrm>
            <a:off x="11125926" y="5140495"/>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E3FE0553-7C46-C7AB-F97A-73BEC9F74FD8}"/>
              </a:ext>
            </a:extLst>
          </p:cNvPr>
          <p:cNvSpPr txBox="1"/>
          <p:nvPr/>
        </p:nvSpPr>
        <p:spPr>
          <a:xfrm>
            <a:off x="10948771" y="525381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60" name="矩形 59">
            <a:extLst>
              <a:ext uri="{FF2B5EF4-FFF2-40B4-BE49-F238E27FC236}">
                <a16:creationId xmlns:a16="http://schemas.microsoft.com/office/drawing/2014/main" id="{498011D8-20F5-EE93-5E22-B50555CE897E}"/>
              </a:ext>
            </a:extLst>
          </p:cNvPr>
          <p:cNvSpPr/>
          <p:nvPr/>
        </p:nvSpPr>
        <p:spPr>
          <a:xfrm>
            <a:off x="8722846" y="2371759"/>
            <a:ext cx="758279" cy="758278"/>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a:extLst>
              <a:ext uri="{FF2B5EF4-FFF2-40B4-BE49-F238E27FC236}">
                <a16:creationId xmlns:a16="http://schemas.microsoft.com/office/drawing/2014/main" id="{8D2DEF85-98F9-06FC-9D49-24F3F23C039A}"/>
              </a:ext>
            </a:extLst>
          </p:cNvPr>
          <p:cNvSpPr txBox="1"/>
          <p:nvPr/>
        </p:nvSpPr>
        <p:spPr>
          <a:xfrm>
            <a:off x="8545691" y="2485081"/>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8</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62" name="文本框 61">
            <a:extLst>
              <a:ext uri="{FF2B5EF4-FFF2-40B4-BE49-F238E27FC236}">
                <a16:creationId xmlns:a16="http://schemas.microsoft.com/office/drawing/2014/main" id="{17390CCB-9AA5-C892-34AA-70336B423512}"/>
              </a:ext>
            </a:extLst>
          </p:cNvPr>
          <p:cNvSpPr txBox="1"/>
          <p:nvPr/>
        </p:nvSpPr>
        <p:spPr>
          <a:xfrm>
            <a:off x="5728560" y="1483477"/>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[1:8]</a:t>
            </a:r>
          </a:p>
        </p:txBody>
      </p:sp>
      <p:sp>
        <p:nvSpPr>
          <p:cNvPr id="63" name="文本框 62">
            <a:extLst>
              <a:ext uri="{FF2B5EF4-FFF2-40B4-BE49-F238E27FC236}">
                <a16:creationId xmlns:a16="http://schemas.microsoft.com/office/drawing/2014/main" id="{8A8264AE-A114-E708-B25A-6F7ADF8A9142}"/>
              </a:ext>
            </a:extLst>
          </p:cNvPr>
          <p:cNvSpPr txBox="1"/>
          <p:nvPr/>
        </p:nvSpPr>
        <p:spPr>
          <a:xfrm>
            <a:off x="2769185" y="3157257"/>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[1:4]</a:t>
            </a:r>
          </a:p>
        </p:txBody>
      </p:sp>
      <p:sp>
        <p:nvSpPr>
          <p:cNvPr id="64" name="文本框 63">
            <a:extLst>
              <a:ext uri="{FF2B5EF4-FFF2-40B4-BE49-F238E27FC236}">
                <a16:creationId xmlns:a16="http://schemas.microsoft.com/office/drawing/2014/main" id="{DA7E895A-51F4-7D0F-3EED-683CF9432D28}"/>
              </a:ext>
            </a:extLst>
          </p:cNvPr>
          <p:cNvSpPr txBox="1"/>
          <p:nvPr/>
        </p:nvSpPr>
        <p:spPr>
          <a:xfrm>
            <a:off x="8722846" y="3149445"/>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[5:8]</a:t>
            </a:r>
          </a:p>
        </p:txBody>
      </p:sp>
      <p:sp>
        <p:nvSpPr>
          <p:cNvPr id="65" name="文本框 64">
            <a:extLst>
              <a:ext uri="{FF2B5EF4-FFF2-40B4-BE49-F238E27FC236}">
                <a16:creationId xmlns:a16="http://schemas.microsoft.com/office/drawing/2014/main" id="{48BE2FDD-392E-5F85-F5EA-F4F77D412979}"/>
              </a:ext>
            </a:extLst>
          </p:cNvPr>
          <p:cNvSpPr txBox="1"/>
          <p:nvPr/>
        </p:nvSpPr>
        <p:spPr>
          <a:xfrm>
            <a:off x="1291726" y="4531151"/>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[1:2]</a:t>
            </a:r>
          </a:p>
        </p:txBody>
      </p:sp>
      <p:sp>
        <p:nvSpPr>
          <p:cNvPr id="66" name="文本框 65">
            <a:extLst>
              <a:ext uri="{FF2B5EF4-FFF2-40B4-BE49-F238E27FC236}">
                <a16:creationId xmlns:a16="http://schemas.microsoft.com/office/drawing/2014/main" id="{6529BCDA-65BE-3F87-6901-14B6E27B0E9E}"/>
              </a:ext>
            </a:extLst>
          </p:cNvPr>
          <p:cNvSpPr txBox="1"/>
          <p:nvPr/>
        </p:nvSpPr>
        <p:spPr>
          <a:xfrm>
            <a:off x="4257600" y="4536451"/>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[3:4]</a:t>
            </a:r>
          </a:p>
        </p:txBody>
      </p:sp>
      <p:sp>
        <p:nvSpPr>
          <p:cNvPr id="67" name="文本框 66">
            <a:extLst>
              <a:ext uri="{FF2B5EF4-FFF2-40B4-BE49-F238E27FC236}">
                <a16:creationId xmlns:a16="http://schemas.microsoft.com/office/drawing/2014/main" id="{B106AB3F-7581-28A2-5196-E27D8E0C7D9C}"/>
              </a:ext>
            </a:extLst>
          </p:cNvPr>
          <p:cNvSpPr txBox="1"/>
          <p:nvPr/>
        </p:nvSpPr>
        <p:spPr>
          <a:xfrm>
            <a:off x="7243156" y="4531151"/>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[5:6]</a:t>
            </a:r>
          </a:p>
        </p:txBody>
      </p:sp>
      <p:sp>
        <p:nvSpPr>
          <p:cNvPr id="68" name="文本框 67">
            <a:extLst>
              <a:ext uri="{FF2B5EF4-FFF2-40B4-BE49-F238E27FC236}">
                <a16:creationId xmlns:a16="http://schemas.microsoft.com/office/drawing/2014/main" id="{32011CF3-7731-6889-80FA-A841D4CC41EE}"/>
              </a:ext>
            </a:extLst>
          </p:cNvPr>
          <p:cNvSpPr txBox="1"/>
          <p:nvPr/>
        </p:nvSpPr>
        <p:spPr>
          <a:xfrm>
            <a:off x="10228712" y="4536451"/>
            <a:ext cx="758279"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[7:8]</a:t>
            </a:r>
          </a:p>
        </p:txBody>
      </p:sp>
      <p:sp>
        <p:nvSpPr>
          <p:cNvPr id="69" name="文本框 68">
            <a:extLst>
              <a:ext uri="{FF2B5EF4-FFF2-40B4-BE49-F238E27FC236}">
                <a16:creationId xmlns:a16="http://schemas.microsoft.com/office/drawing/2014/main" id="{5FC5B456-97E8-9434-8647-5BFF8B2F185A}"/>
              </a:ext>
            </a:extLst>
          </p:cNvPr>
          <p:cNvSpPr txBox="1"/>
          <p:nvPr/>
        </p:nvSpPr>
        <p:spPr>
          <a:xfrm>
            <a:off x="453887" y="5936435"/>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[1]</a:t>
            </a:r>
          </a:p>
        </p:txBody>
      </p:sp>
      <p:sp>
        <p:nvSpPr>
          <p:cNvPr id="70" name="文本框 69">
            <a:extLst>
              <a:ext uri="{FF2B5EF4-FFF2-40B4-BE49-F238E27FC236}">
                <a16:creationId xmlns:a16="http://schemas.microsoft.com/office/drawing/2014/main" id="{748CECAE-6A0A-0CDC-EE5A-09DDAEFF66A8}"/>
              </a:ext>
            </a:extLst>
          </p:cNvPr>
          <p:cNvSpPr txBox="1"/>
          <p:nvPr/>
        </p:nvSpPr>
        <p:spPr>
          <a:xfrm>
            <a:off x="2353571" y="5929802"/>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[2]</a:t>
            </a:r>
          </a:p>
        </p:txBody>
      </p:sp>
      <p:sp>
        <p:nvSpPr>
          <p:cNvPr id="71" name="文本框 70">
            <a:extLst>
              <a:ext uri="{FF2B5EF4-FFF2-40B4-BE49-F238E27FC236}">
                <a16:creationId xmlns:a16="http://schemas.microsoft.com/office/drawing/2014/main" id="{9715CAD8-22F8-7907-5D61-3542D1D4B7C8}"/>
              </a:ext>
            </a:extLst>
          </p:cNvPr>
          <p:cNvSpPr txBox="1"/>
          <p:nvPr/>
        </p:nvSpPr>
        <p:spPr>
          <a:xfrm>
            <a:off x="3430855" y="5935701"/>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[3]</a:t>
            </a:r>
          </a:p>
        </p:txBody>
      </p:sp>
      <p:sp>
        <p:nvSpPr>
          <p:cNvPr id="72" name="文本框 71">
            <a:extLst>
              <a:ext uri="{FF2B5EF4-FFF2-40B4-BE49-F238E27FC236}">
                <a16:creationId xmlns:a16="http://schemas.microsoft.com/office/drawing/2014/main" id="{74D54345-23DB-A6C3-FCFD-E881FCBC49D1}"/>
              </a:ext>
            </a:extLst>
          </p:cNvPr>
          <p:cNvSpPr txBox="1"/>
          <p:nvPr/>
        </p:nvSpPr>
        <p:spPr>
          <a:xfrm>
            <a:off x="5307137" y="5929802"/>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[4]</a:t>
            </a:r>
          </a:p>
        </p:txBody>
      </p:sp>
      <p:sp>
        <p:nvSpPr>
          <p:cNvPr id="73" name="文本框 72">
            <a:extLst>
              <a:ext uri="{FF2B5EF4-FFF2-40B4-BE49-F238E27FC236}">
                <a16:creationId xmlns:a16="http://schemas.microsoft.com/office/drawing/2014/main" id="{C78031C3-A97F-8D4B-C015-5AAF49F4AF0F}"/>
              </a:ext>
            </a:extLst>
          </p:cNvPr>
          <p:cNvSpPr txBox="1"/>
          <p:nvPr/>
        </p:nvSpPr>
        <p:spPr>
          <a:xfrm>
            <a:off x="6419647" y="5941351"/>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[5]</a:t>
            </a:r>
          </a:p>
        </p:txBody>
      </p:sp>
      <p:sp>
        <p:nvSpPr>
          <p:cNvPr id="74" name="文本框 73">
            <a:extLst>
              <a:ext uri="{FF2B5EF4-FFF2-40B4-BE49-F238E27FC236}">
                <a16:creationId xmlns:a16="http://schemas.microsoft.com/office/drawing/2014/main" id="{BA2741D9-595C-4B68-3C02-675E68564008}"/>
              </a:ext>
            </a:extLst>
          </p:cNvPr>
          <p:cNvSpPr txBox="1"/>
          <p:nvPr/>
        </p:nvSpPr>
        <p:spPr>
          <a:xfrm>
            <a:off x="8307629" y="5930536"/>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[6]</a:t>
            </a:r>
          </a:p>
        </p:txBody>
      </p:sp>
      <p:sp>
        <p:nvSpPr>
          <p:cNvPr id="75" name="文本框 74">
            <a:extLst>
              <a:ext uri="{FF2B5EF4-FFF2-40B4-BE49-F238E27FC236}">
                <a16:creationId xmlns:a16="http://schemas.microsoft.com/office/drawing/2014/main" id="{63D99E12-3076-6432-D54B-F3FE72D8B29E}"/>
              </a:ext>
            </a:extLst>
          </p:cNvPr>
          <p:cNvSpPr txBox="1"/>
          <p:nvPr/>
        </p:nvSpPr>
        <p:spPr>
          <a:xfrm>
            <a:off x="9384913" y="5936435"/>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[7]</a:t>
            </a:r>
          </a:p>
        </p:txBody>
      </p:sp>
      <p:sp>
        <p:nvSpPr>
          <p:cNvPr id="76" name="文本框 75">
            <a:extLst>
              <a:ext uri="{FF2B5EF4-FFF2-40B4-BE49-F238E27FC236}">
                <a16:creationId xmlns:a16="http://schemas.microsoft.com/office/drawing/2014/main" id="{90E10D9B-3C2F-1916-D480-7B7107229FA3}"/>
              </a:ext>
            </a:extLst>
          </p:cNvPr>
          <p:cNvSpPr txBox="1"/>
          <p:nvPr/>
        </p:nvSpPr>
        <p:spPr>
          <a:xfrm>
            <a:off x="11261195" y="5930536"/>
            <a:ext cx="476918"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[8]</a:t>
            </a:r>
          </a:p>
        </p:txBody>
      </p:sp>
      <p:cxnSp>
        <p:nvCxnSpPr>
          <p:cNvPr id="78" name="直接连接符 77">
            <a:extLst>
              <a:ext uri="{FF2B5EF4-FFF2-40B4-BE49-F238E27FC236}">
                <a16:creationId xmlns:a16="http://schemas.microsoft.com/office/drawing/2014/main" id="{DC0FBE3A-F0BC-A4FB-8315-4C36B298F8EE}"/>
              </a:ext>
            </a:extLst>
          </p:cNvPr>
          <p:cNvCxnSpPr>
            <a:cxnSpLocks/>
            <a:stCxn id="62" idx="0"/>
            <a:endCxn id="24" idx="0"/>
          </p:cNvCxnSpPr>
          <p:nvPr/>
        </p:nvCxnSpPr>
        <p:spPr>
          <a:xfrm flipH="1">
            <a:off x="3148325" y="1483477"/>
            <a:ext cx="2959375" cy="8882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B48C5594-6EE5-0C4D-9F49-C42FBB7472BE}"/>
              </a:ext>
            </a:extLst>
          </p:cNvPr>
          <p:cNvCxnSpPr>
            <a:cxnSpLocks/>
            <a:stCxn id="60" idx="0"/>
            <a:endCxn id="62" idx="0"/>
          </p:cNvCxnSpPr>
          <p:nvPr/>
        </p:nvCxnSpPr>
        <p:spPr>
          <a:xfrm flipH="1" flipV="1">
            <a:off x="6107700" y="1483477"/>
            <a:ext cx="2994286" cy="8882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9C588355-C869-08B5-62B1-7C2271607D4C}"/>
              </a:ext>
            </a:extLst>
          </p:cNvPr>
          <p:cNvCxnSpPr>
            <a:cxnSpLocks/>
            <a:stCxn id="28" idx="0"/>
            <a:endCxn id="24" idx="2"/>
          </p:cNvCxnSpPr>
          <p:nvPr/>
        </p:nvCxnSpPr>
        <p:spPr>
          <a:xfrm flipV="1">
            <a:off x="1651183" y="3130037"/>
            <a:ext cx="1497142" cy="60609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5F95E724-A0A1-1BAF-C33A-2314B0F62DC9}"/>
              </a:ext>
            </a:extLst>
          </p:cNvPr>
          <p:cNvCxnSpPr>
            <a:cxnSpLocks/>
            <a:stCxn id="63" idx="0"/>
            <a:endCxn id="30" idx="0"/>
          </p:cNvCxnSpPr>
          <p:nvPr/>
        </p:nvCxnSpPr>
        <p:spPr>
          <a:xfrm>
            <a:off x="3148325" y="3157257"/>
            <a:ext cx="1462232" cy="5788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BA1DC0CB-675A-1B93-1430-DA3ABE802DB4}"/>
              </a:ext>
            </a:extLst>
          </p:cNvPr>
          <p:cNvCxnSpPr>
            <a:cxnSpLocks/>
            <a:stCxn id="48" idx="0"/>
            <a:endCxn id="60" idx="2"/>
          </p:cNvCxnSpPr>
          <p:nvPr/>
        </p:nvCxnSpPr>
        <p:spPr>
          <a:xfrm flipV="1">
            <a:off x="7604844" y="3130037"/>
            <a:ext cx="1497142" cy="61354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09E8FC39-45B0-1939-B794-C25E0C8CE728}"/>
              </a:ext>
            </a:extLst>
          </p:cNvPr>
          <p:cNvCxnSpPr>
            <a:cxnSpLocks/>
            <a:stCxn id="64" idx="0"/>
            <a:endCxn id="50" idx="0"/>
          </p:cNvCxnSpPr>
          <p:nvPr/>
        </p:nvCxnSpPr>
        <p:spPr>
          <a:xfrm>
            <a:off x="9101986" y="3149445"/>
            <a:ext cx="1462232" cy="59413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6677B6FD-DA02-C4F3-B469-94825F613543}"/>
              </a:ext>
            </a:extLst>
          </p:cNvPr>
          <p:cNvCxnSpPr>
            <a:cxnSpLocks/>
            <a:stCxn id="28" idx="2"/>
            <a:endCxn id="36" idx="0"/>
          </p:cNvCxnSpPr>
          <p:nvPr/>
        </p:nvCxnSpPr>
        <p:spPr>
          <a:xfrm flipH="1">
            <a:off x="715749" y="4494413"/>
            <a:ext cx="935434"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601F0124-7936-EE4A-D73A-5B9C0286500D}"/>
              </a:ext>
            </a:extLst>
          </p:cNvPr>
          <p:cNvCxnSpPr>
            <a:cxnSpLocks/>
            <a:stCxn id="30" idx="2"/>
            <a:endCxn id="44" idx="0"/>
          </p:cNvCxnSpPr>
          <p:nvPr/>
        </p:nvCxnSpPr>
        <p:spPr>
          <a:xfrm flipH="1">
            <a:off x="3675123" y="4494413"/>
            <a:ext cx="935434"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7BA82B8-8D9C-0135-3F01-1863858B0B72}"/>
              </a:ext>
            </a:extLst>
          </p:cNvPr>
          <p:cNvCxnSpPr>
            <a:cxnSpLocks/>
            <a:stCxn id="48" idx="2"/>
            <a:endCxn id="52" idx="0"/>
          </p:cNvCxnSpPr>
          <p:nvPr/>
        </p:nvCxnSpPr>
        <p:spPr>
          <a:xfrm flipH="1">
            <a:off x="6669410" y="4501857"/>
            <a:ext cx="935434"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C8B91945-A87B-471B-B79F-9392CEBECDDA}"/>
              </a:ext>
            </a:extLst>
          </p:cNvPr>
          <p:cNvCxnSpPr>
            <a:cxnSpLocks/>
            <a:stCxn id="50" idx="2"/>
            <a:endCxn id="56" idx="0"/>
          </p:cNvCxnSpPr>
          <p:nvPr/>
        </p:nvCxnSpPr>
        <p:spPr>
          <a:xfrm flipH="1">
            <a:off x="9628784" y="4501857"/>
            <a:ext cx="935434"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EE9C7CAA-9280-0046-CD1D-2D1DBCBA9281}"/>
              </a:ext>
            </a:extLst>
          </p:cNvPr>
          <p:cNvCxnSpPr>
            <a:cxnSpLocks/>
            <a:stCxn id="50" idx="2"/>
            <a:endCxn id="58" idx="0"/>
          </p:cNvCxnSpPr>
          <p:nvPr/>
        </p:nvCxnSpPr>
        <p:spPr>
          <a:xfrm>
            <a:off x="10564218" y="4501857"/>
            <a:ext cx="940848"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66D5EBA5-B428-C9E8-8758-861FC6EAD1DD}"/>
              </a:ext>
            </a:extLst>
          </p:cNvPr>
          <p:cNvCxnSpPr>
            <a:cxnSpLocks/>
            <a:stCxn id="54" idx="0"/>
            <a:endCxn id="48" idx="2"/>
          </p:cNvCxnSpPr>
          <p:nvPr/>
        </p:nvCxnSpPr>
        <p:spPr>
          <a:xfrm flipH="1" flipV="1">
            <a:off x="7604844" y="4501857"/>
            <a:ext cx="940848"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27149422-B50F-2391-8BC3-527A96414369}"/>
              </a:ext>
            </a:extLst>
          </p:cNvPr>
          <p:cNvCxnSpPr>
            <a:cxnSpLocks/>
            <a:stCxn id="46" idx="0"/>
            <a:endCxn id="30" idx="2"/>
          </p:cNvCxnSpPr>
          <p:nvPr/>
        </p:nvCxnSpPr>
        <p:spPr>
          <a:xfrm flipH="1" flipV="1">
            <a:off x="4610557" y="4494413"/>
            <a:ext cx="940848"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55E0C710-0ACD-5D0F-BF72-D964B6283389}"/>
              </a:ext>
            </a:extLst>
          </p:cNvPr>
          <p:cNvCxnSpPr>
            <a:cxnSpLocks/>
            <a:stCxn id="38" idx="0"/>
            <a:endCxn id="28" idx="2"/>
          </p:cNvCxnSpPr>
          <p:nvPr/>
        </p:nvCxnSpPr>
        <p:spPr>
          <a:xfrm flipH="1" flipV="1">
            <a:off x="1651183" y="4494413"/>
            <a:ext cx="940848" cy="63863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4334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6A2C76E7-BD25-4422-B85C-DE8FC7F2C1CA}"/>
              </a:ext>
            </a:extLst>
          </p:cNvPr>
          <p:cNvSpPr txBox="1"/>
          <p:nvPr/>
        </p:nvSpPr>
        <p:spPr>
          <a:xfrm>
            <a:off x="9429135" y="6283547"/>
            <a:ext cx="2762865" cy="574453"/>
          </a:xfrm>
          <a:prstGeom prst="rect">
            <a:avLst/>
          </a:prstGeom>
          <a:noFill/>
        </p:spPr>
        <p:txBody>
          <a:bodyPr wrap="square">
            <a:spAutoFit/>
          </a:bodyPr>
          <a:lstStyle/>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5.</a:t>
            </a:r>
            <a:r>
              <a:rPr lang="zh-CN" altLang="en-US" dirty="0">
                <a:solidFill>
                  <a:schemeClr val="bg1"/>
                </a:solidFill>
                <a:latin typeface="方正粗黑宋简体" panose="02000000000000000000" pitchFamily="2" charset="-122"/>
                <a:ea typeface="方正粗黑宋简体" panose="02000000000000000000" pitchFamily="2" charset="-122"/>
              </a:rPr>
              <a:t>利用线段树实现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p:txBody>
      </p:sp>
      <p:sp>
        <p:nvSpPr>
          <p:cNvPr id="21" name="文本框 20">
            <a:extLst>
              <a:ext uri="{FF2B5EF4-FFF2-40B4-BE49-F238E27FC236}">
                <a16:creationId xmlns:a16="http://schemas.microsoft.com/office/drawing/2014/main" id="{F769AA1A-66EC-290C-27B6-3E44606B75DD}"/>
              </a:ext>
            </a:extLst>
          </p:cNvPr>
          <p:cNvSpPr txBox="1"/>
          <p:nvPr/>
        </p:nvSpPr>
        <p:spPr>
          <a:xfrm>
            <a:off x="558720" y="1425625"/>
            <a:ext cx="2640006" cy="2308324"/>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struct node</a:t>
            </a:r>
          </a:p>
          <a:p>
            <a:r>
              <a:rPr lang="en-US" altLang="zh-CN" sz="2000" dirty="0">
                <a:solidFill>
                  <a:schemeClr val="bg1"/>
                </a:solidFill>
                <a:latin typeface="微软雅黑" panose="020B0503020204020204" pitchFamily="34" charset="-122"/>
                <a:ea typeface="微软雅黑" panose="020B0503020204020204" pitchFamily="34" charset="-122"/>
              </a:rPr>
              <a:t>{</a:t>
            </a:r>
          </a:p>
          <a:p>
            <a:pPr lvl="1"/>
            <a:r>
              <a:rPr lang="en-US" altLang="zh-CN" sz="2000" dirty="0">
                <a:solidFill>
                  <a:schemeClr val="bg1"/>
                </a:solidFill>
                <a:latin typeface="微软雅黑" panose="020B0503020204020204" pitchFamily="34" charset="-122"/>
                <a:ea typeface="微软雅黑" panose="020B0503020204020204" pitchFamily="34" charset="-122"/>
              </a:rPr>
              <a:t>int left;</a:t>
            </a:r>
          </a:p>
          <a:p>
            <a:pPr lvl="1"/>
            <a:r>
              <a:rPr lang="en-US" altLang="zh-CN" sz="2000" dirty="0">
                <a:solidFill>
                  <a:schemeClr val="bg1"/>
                </a:solidFill>
                <a:latin typeface="微软雅黑" panose="020B0503020204020204" pitchFamily="34" charset="-122"/>
                <a:ea typeface="微软雅黑" panose="020B0503020204020204" pitchFamily="34" charset="-122"/>
              </a:rPr>
              <a:t>int right;</a:t>
            </a:r>
          </a:p>
          <a:p>
            <a:pPr lvl="1"/>
            <a:r>
              <a:rPr lang="en-US" altLang="zh-CN" sz="2000" dirty="0">
                <a:solidFill>
                  <a:schemeClr val="bg1"/>
                </a:solidFill>
                <a:latin typeface="微软雅黑" panose="020B0503020204020204" pitchFamily="34" charset="-122"/>
                <a:ea typeface="微软雅黑" panose="020B0503020204020204" pitchFamily="34" charset="-122"/>
              </a:rPr>
              <a:t>int count;</a:t>
            </a:r>
          </a:p>
          <a:p>
            <a:pPr lvl="1"/>
            <a:r>
              <a:rPr lang="en-US" altLang="zh-CN" sz="2000" dirty="0">
                <a:solidFill>
                  <a:schemeClr val="bg1"/>
                </a:solidFill>
                <a:latin typeface="微软雅黑" panose="020B0503020204020204" pitchFamily="34" charset="-122"/>
                <a:ea typeface="微软雅黑" panose="020B0503020204020204" pitchFamily="34" charset="-122"/>
              </a:rPr>
              <a:t>int key;</a:t>
            </a:r>
          </a:p>
          <a:p>
            <a:r>
              <a:rPr lang="en-US" altLang="zh-CN" sz="2400" dirty="0">
                <a:solidFill>
                  <a:schemeClr val="bg1"/>
                </a:solidFill>
                <a:latin typeface="微软雅黑" panose="020B0503020204020204" pitchFamily="34" charset="-122"/>
                <a:ea typeface="微软雅黑" panose="020B0503020204020204" pitchFamily="34" charset="-122"/>
              </a:rPr>
              <a:t>}</a:t>
            </a:r>
          </a:p>
        </p:txBody>
      </p:sp>
      <p:sp>
        <p:nvSpPr>
          <p:cNvPr id="22" name="文本框 21">
            <a:extLst>
              <a:ext uri="{FF2B5EF4-FFF2-40B4-BE49-F238E27FC236}">
                <a16:creationId xmlns:a16="http://schemas.microsoft.com/office/drawing/2014/main" id="{6E57F133-0EDA-8F8C-019E-9A99BF35C954}"/>
              </a:ext>
            </a:extLst>
          </p:cNvPr>
          <p:cNvSpPr txBox="1"/>
          <p:nvPr/>
        </p:nvSpPr>
        <p:spPr>
          <a:xfrm>
            <a:off x="758355" y="5760327"/>
            <a:ext cx="1112589" cy="523220"/>
          </a:xfrm>
          <a:prstGeom prst="rect">
            <a:avLst/>
          </a:prstGeom>
          <a:noFill/>
        </p:spPr>
        <p:txBody>
          <a:bodyPr wrap="square" rtlCol="0">
            <a:spAutoFit/>
          </a:bodyPr>
          <a:lstStyle/>
          <a:p>
            <a:pPr algn="ctr"/>
            <a:r>
              <a:rPr lang="en-US" altLang="zh-CN" sz="2800" dirty="0">
                <a:solidFill>
                  <a:srgbClr val="C00000"/>
                </a:solidFill>
                <a:latin typeface="方正粗黑宋简体" panose="02000000000000000000" pitchFamily="2" charset="-122"/>
                <a:ea typeface="方正粗黑宋简体" panose="02000000000000000000" pitchFamily="2" charset="-122"/>
                <a:hlinkClick r:id="rId3" action="ppaction://hlinkfile">
                  <a:extLst>
                    <a:ext uri="{A12FA001-AC4F-418D-AE19-62706E023703}">
                      <ahyp:hlinkClr xmlns:ahyp="http://schemas.microsoft.com/office/drawing/2018/hyperlinkcolor" val="tx"/>
                    </a:ext>
                  </a:extLst>
                </a:hlinkClick>
              </a:rPr>
              <a:t>code</a:t>
            </a:r>
            <a:endParaRPr lang="zh-CN" altLang="en-US" sz="2800" dirty="0">
              <a:solidFill>
                <a:srgbClr val="C00000"/>
              </a:solidFill>
              <a:latin typeface="方正粗黑宋简体" panose="02000000000000000000" pitchFamily="2" charset="-122"/>
              <a:ea typeface="方正粗黑宋简体" panose="02000000000000000000" pitchFamily="2" charset="-122"/>
            </a:endParaRPr>
          </a:p>
        </p:txBody>
      </p:sp>
      <p:sp>
        <p:nvSpPr>
          <p:cNvPr id="23" name="半闭框 22">
            <a:extLst>
              <a:ext uri="{FF2B5EF4-FFF2-40B4-BE49-F238E27FC236}">
                <a16:creationId xmlns:a16="http://schemas.microsoft.com/office/drawing/2014/main" id="{48CF5DDF-D829-5D21-9CCA-668513CADEA6}"/>
              </a:ext>
            </a:extLst>
          </p:cNvPr>
          <p:cNvSpPr/>
          <p:nvPr/>
        </p:nvSpPr>
        <p:spPr>
          <a:xfrm rot="8001490">
            <a:off x="217867" y="5922402"/>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半闭框 23">
            <a:extLst>
              <a:ext uri="{FF2B5EF4-FFF2-40B4-BE49-F238E27FC236}">
                <a16:creationId xmlns:a16="http://schemas.microsoft.com/office/drawing/2014/main" id="{7AFF12FC-134C-510D-F359-42B5633D7713}"/>
              </a:ext>
            </a:extLst>
          </p:cNvPr>
          <p:cNvSpPr/>
          <p:nvPr/>
        </p:nvSpPr>
        <p:spPr>
          <a:xfrm rot="8001490">
            <a:off x="417500" y="5915456"/>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文本框 27">
            <a:extLst>
              <a:ext uri="{FF2B5EF4-FFF2-40B4-BE49-F238E27FC236}">
                <a16:creationId xmlns:a16="http://schemas.microsoft.com/office/drawing/2014/main" id="{F43C2CD8-8E2B-A989-25BC-008B7B3431B2}"/>
              </a:ext>
            </a:extLst>
          </p:cNvPr>
          <p:cNvSpPr txBox="1"/>
          <p:nvPr/>
        </p:nvSpPr>
        <p:spPr>
          <a:xfrm>
            <a:off x="55620" y="799426"/>
            <a:ext cx="6661906" cy="662554"/>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创一个</a:t>
            </a:r>
            <a:r>
              <a:rPr lang="en-US" altLang="zh-CN" sz="2800" dirty="0">
                <a:solidFill>
                  <a:schemeClr val="bg1"/>
                </a:solidFill>
                <a:latin typeface="微软雅黑" panose="020B0503020204020204" pitchFamily="34" charset="-122"/>
                <a:ea typeface="微软雅黑" panose="020B0503020204020204" pitchFamily="34" charset="-122"/>
              </a:rPr>
              <a:t>node</a:t>
            </a:r>
            <a:r>
              <a:rPr lang="zh-CN" altLang="en-US" sz="2800" dirty="0">
                <a:solidFill>
                  <a:schemeClr val="bg1"/>
                </a:solidFill>
                <a:latin typeface="微软雅黑" panose="020B0503020204020204" pitchFamily="34" charset="-122"/>
                <a:ea typeface="微软雅黑" panose="020B0503020204020204" pitchFamily="34" charset="-122"/>
              </a:rPr>
              <a:t>类</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9967790B-40DC-8A64-BE94-A3C958C5B34B}"/>
              </a:ext>
            </a:extLst>
          </p:cNvPr>
          <p:cNvSpPr txBox="1"/>
          <p:nvPr/>
        </p:nvSpPr>
        <p:spPr>
          <a:xfrm>
            <a:off x="702999" y="3758900"/>
            <a:ext cx="3208522" cy="1689052"/>
          </a:xfrm>
          <a:prstGeom prst="rect">
            <a:avLst/>
          </a:prstGeom>
          <a:noFill/>
        </p:spPr>
        <p:txBody>
          <a:bodyPr wrap="square" rtlCol="0">
            <a:spAutoFit/>
          </a:bodyPr>
          <a:lstStyle/>
          <a:p>
            <a:pPr>
              <a:lnSpc>
                <a:spcPct val="150000"/>
              </a:lnSpc>
            </a:pPr>
            <a:r>
              <a:rPr lang="en-US" altLang="zh-CN" sz="2400" dirty="0">
                <a:solidFill>
                  <a:schemeClr val="bg1"/>
                </a:solidFill>
                <a:latin typeface="微软雅黑" panose="020B0503020204020204" pitchFamily="34" charset="-122"/>
                <a:ea typeface="微软雅黑" panose="020B0503020204020204" pitchFamily="34" charset="-122"/>
              </a:rPr>
              <a:t>count=r-l+1;</a:t>
            </a:r>
          </a:p>
          <a:p>
            <a:pPr>
              <a:lnSpc>
                <a:spcPct val="150000"/>
              </a:lnSpc>
            </a:pPr>
            <a:r>
              <a:rPr lang="en-US" altLang="zh-CN" sz="2400" dirty="0">
                <a:solidFill>
                  <a:schemeClr val="bg1"/>
                </a:solidFill>
                <a:latin typeface="微软雅黑" panose="020B0503020204020204" pitchFamily="34" charset="-122"/>
                <a:ea typeface="微软雅黑" panose="020B0503020204020204" pitchFamily="34" charset="-122"/>
              </a:rPr>
              <a:t>Key</a:t>
            </a:r>
            <a:r>
              <a:rPr lang="zh-CN" altLang="en-US" sz="2400" dirty="0">
                <a:solidFill>
                  <a:schemeClr val="bg1"/>
                </a:solidFill>
                <a:latin typeface="微软雅黑" panose="020B0503020204020204" pitchFamily="34" charset="-122"/>
                <a:ea typeface="微软雅黑" panose="020B0503020204020204" pitchFamily="34" charset="-122"/>
              </a:rPr>
              <a:t>由用户输入；</a:t>
            </a:r>
            <a:endParaRPr lang="en-US" altLang="zh-CN" sz="2400" dirty="0">
              <a:solidFill>
                <a:schemeClr val="bg1"/>
              </a:solidFill>
              <a:latin typeface="微软雅黑" panose="020B0503020204020204" pitchFamily="34" charset="-122"/>
              <a:ea typeface="微软雅黑" panose="020B0503020204020204" pitchFamily="34" charset="-122"/>
            </a:endParaRPr>
          </a:p>
          <a:p>
            <a:pPr>
              <a:lnSpc>
                <a:spcPct val="150000"/>
              </a:lnSpc>
            </a:pPr>
            <a:r>
              <a:rPr lang="en-US" altLang="zh-CN" sz="2400" b="1" dirty="0">
                <a:solidFill>
                  <a:srgbClr val="C00000"/>
                </a:solidFill>
                <a:latin typeface="微软雅黑" panose="020B0503020204020204" pitchFamily="34" charset="-122"/>
                <a:ea typeface="微软雅黑" panose="020B0503020204020204" pitchFamily="34" charset="-122"/>
              </a:rPr>
              <a:t>key</a:t>
            </a:r>
            <a:r>
              <a:rPr lang="zh-CN" altLang="en-US" sz="2400" b="1" dirty="0">
                <a:solidFill>
                  <a:srgbClr val="C00000"/>
                </a:solidFill>
                <a:latin typeface="微软雅黑" panose="020B0503020204020204" pitchFamily="34" charset="-122"/>
                <a:ea typeface="微软雅黑" panose="020B0503020204020204" pitchFamily="34" charset="-122"/>
              </a:rPr>
              <a:t>只在叶子上有值</a:t>
            </a:r>
            <a:endParaRPr lang="en-US" altLang="zh-CN" sz="2400" b="1" dirty="0">
              <a:solidFill>
                <a:srgbClr val="C00000"/>
              </a:solidFill>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AAAF1586-1A56-9154-7FDA-9631FFEE74E4}"/>
              </a:ext>
            </a:extLst>
          </p:cNvPr>
          <p:cNvSpPr/>
          <p:nvPr/>
        </p:nvSpPr>
        <p:spPr>
          <a:xfrm>
            <a:off x="558720" y="3865393"/>
            <a:ext cx="2993924" cy="159193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a:extLst>
              <a:ext uri="{FF2B5EF4-FFF2-40B4-BE49-F238E27FC236}">
                <a16:creationId xmlns:a16="http://schemas.microsoft.com/office/drawing/2014/main" id="{99186236-CA6F-D647-EDA0-62B9AD2DFF2A}"/>
              </a:ext>
            </a:extLst>
          </p:cNvPr>
          <p:cNvCxnSpPr>
            <a:cxnSpLocks/>
          </p:cNvCxnSpPr>
          <p:nvPr/>
        </p:nvCxnSpPr>
        <p:spPr>
          <a:xfrm>
            <a:off x="4050891" y="175998"/>
            <a:ext cx="0" cy="643127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4" name="文本框 153">
            <a:extLst>
              <a:ext uri="{FF2B5EF4-FFF2-40B4-BE49-F238E27FC236}">
                <a16:creationId xmlns:a16="http://schemas.microsoft.com/office/drawing/2014/main" id="{3256BAF6-2A70-11BE-1C0F-F1FBBA08FD49}"/>
              </a:ext>
            </a:extLst>
          </p:cNvPr>
          <p:cNvSpPr txBox="1"/>
          <p:nvPr/>
        </p:nvSpPr>
        <p:spPr>
          <a:xfrm>
            <a:off x="4575838" y="267501"/>
            <a:ext cx="7560541" cy="5563895"/>
          </a:xfrm>
          <a:prstGeom prst="rect">
            <a:avLst/>
          </a:prstGeom>
          <a:noFill/>
        </p:spPr>
        <p:txBody>
          <a:bodyPr wrap="square" rtlCol="0">
            <a:spAutoFit/>
          </a:bodyPr>
          <a:lstStyle/>
          <a:p>
            <a:pPr marL="457200" indent="-457200">
              <a:lnSpc>
                <a:spcPct val="20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创一个 </a:t>
            </a:r>
            <a:r>
              <a:rPr lang="en-US" altLang="zh-CN" sz="2800" dirty="0">
                <a:solidFill>
                  <a:schemeClr val="bg1"/>
                </a:solidFill>
                <a:latin typeface="微软雅黑" panose="020B0503020204020204" pitchFamily="34" charset="-122"/>
                <a:ea typeface="微软雅黑" panose="020B0503020204020204" pitchFamily="34" charset="-122"/>
              </a:rPr>
              <a:t>j </a:t>
            </a:r>
            <a:r>
              <a:rPr lang="zh-CN" altLang="en-US" sz="2800" dirty="0">
                <a:solidFill>
                  <a:schemeClr val="bg1"/>
                </a:solidFill>
                <a:latin typeface="微软雅黑" panose="020B0503020204020204" pitchFamily="34" charset="-122"/>
                <a:ea typeface="微软雅黑" panose="020B0503020204020204" pitchFamily="34" charset="-122"/>
              </a:rPr>
              <a:t>变量，作为剩余活人的虚拟编号</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20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递归建一个</a:t>
            </a:r>
            <a:r>
              <a:rPr lang="en-US" altLang="zh-CN" sz="2800" dirty="0">
                <a:solidFill>
                  <a:schemeClr val="bg1"/>
                </a:solidFill>
                <a:latin typeface="微软雅黑" panose="020B0503020204020204" pitchFamily="34" charset="-122"/>
                <a:ea typeface="微软雅黑" panose="020B0503020204020204" pitchFamily="34" charset="-122"/>
              </a:rPr>
              <a:t>1~n</a:t>
            </a:r>
            <a:r>
              <a:rPr lang="zh-CN" altLang="en-US" sz="2800" dirty="0">
                <a:solidFill>
                  <a:schemeClr val="bg1"/>
                </a:solidFill>
                <a:latin typeface="微软雅黑" panose="020B0503020204020204" pitchFamily="34" charset="-122"/>
                <a:ea typeface="微软雅黑" panose="020B0503020204020204" pitchFamily="34" charset="-122"/>
              </a:rPr>
              <a:t>的树</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给叶子输入</a:t>
            </a:r>
            <a:r>
              <a:rPr lang="en-US" altLang="zh-CN" sz="2800" dirty="0">
                <a:solidFill>
                  <a:schemeClr val="bg1"/>
                </a:solidFill>
                <a:latin typeface="微软雅黑" panose="020B0503020204020204" pitchFamily="34" charset="-122"/>
                <a:ea typeface="微软雅黑" panose="020B0503020204020204" pitchFamily="34" charset="-122"/>
              </a:rPr>
              <a:t>key</a:t>
            </a:r>
            <a:r>
              <a:rPr lang="zh-CN" altLang="en-US" sz="2800" dirty="0">
                <a:solidFill>
                  <a:schemeClr val="bg1"/>
                </a:solidFill>
                <a:latin typeface="微软雅黑" panose="020B0503020204020204" pitchFamily="34" charset="-122"/>
                <a:ea typeface="微软雅黑" panose="020B0503020204020204" pitchFamily="34" charset="-122"/>
              </a:rPr>
              <a:t>值</a:t>
            </a:r>
            <a:endParaRPr lang="en-US" altLang="zh-CN" sz="2800" dirty="0">
              <a:solidFill>
                <a:schemeClr val="bg1"/>
              </a:solidFill>
              <a:latin typeface="微软雅黑" panose="020B0503020204020204" pitchFamily="34" charset="-122"/>
              <a:ea typeface="微软雅黑" panose="020B0503020204020204" pitchFamily="34" charset="-122"/>
            </a:endParaRPr>
          </a:p>
          <a:p>
            <a:pPr lvl="1">
              <a:lnSpc>
                <a:spcPct val="150000"/>
              </a:lnSpc>
            </a:pPr>
            <a:r>
              <a:rPr lang="en-US" altLang="zh-CN" sz="2800" dirty="0">
                <a:solidFill>
                  <a:schemeClr val="bg1"/>
                </a:solidFill>
                <a:latin typeface="微软雅黑" panose="020B0503020204020204" pitchFamily="34" charset="-122"/>
                <a:ea typeface="微软雅黑" panose="020B0503020204020204" pitchFamily="34" charset="-122"/>
              </a:rPr>
              <a:t>	</a:t>
            </a:r>
            <a:r>
              <a:rPr lang="zh-CN" altLang="en-US" sz="2800" dirty="0">
                <a:solidFill>
                  <a:schemeClr val="bg1"/>
                </a:solidFill>
                <a:latin typeface="微软雅黑" panose="020B0503020204020204" pitchFamily="34" charset="-122"/>
                <a:ea typeface="微软雅黑" panose="020B0503020204020204" pitchFamily="34" charset="-122"/>
              </a:rPr>
              <a:t>叶子的判断：</a:t>
            </a:r>
            <a:r>
              <a:rPr lang="en-US" altLang="zh-CN" sz="2800" dirty="0">
                <a:solidFill>
                  <a:schemeClr val="bg1"/>
                </a:solidFill>
                <a:latin typeface="微软雅黑" panose="020B0503020204020204" pitchFamily="34" charset="-122"/>
                <a:ea typeface="微软雅黑" panose="020B0503020204020204" pitchFamily="34" charset="-122"/>
              </a:rPr>
              <a:t>l==r</a:t>
            </a:r>
          </a:p>
          <a:p>
            <a:pPr marL="457200" indent="-457200">
              <a:lnSpc>
                <a:spcPct val="20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开始根据 </a:t>
            </a:r>
            <a:r>
              <a:rPr lang="en-US" altLang="zh-CN" sz="2800" dirty="0">
                <a:solidFill>
                  <a:schemeClr val="bg1"/>
                </a:solidFill>
                <a:latin typeface="微软雅黑" panose="020B0503020204020204" pitchFamily="34" charset="-122"/>
                <a:ea typeface="微软雅黑" panose="020B0503020204020204" pitchFamily="34" charset="-122"/>
              </a:rPr>
              <a:t>j </a:t>
            </a:r>
            <a:r>
              <a:rPr lang="zh-CN" altLang="en-US" sz="2800" dirty="0">
                <a:solidFill>
                  <a:schemeClr val="bg1"/>
                </a:solidFill>
                <a:latin typeface="微软雅黑" panose="020B0503020204020204" pitchFamily="34" charset="-122"/>
                <a:ea typeface="微软雅黑" panose="020B0503020204020204" pitchFamily="34" charset="-122"/>
              </a:rPr>
              <a:t>树里查要出圈的人</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20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查到后更新 </a:t>
            </a:r>
            <a:r>
              <a:rPr lang="en-US" altLang="zh-CN" sz="2800" dirty="0">
                <a:solidFill>
                  <a:schemeClr val="bg1"/>
                </a:solidFill>
                <a:latin typeface="微软雅黑" panose="020B0503020204020204" pitchFamily="34" charset="-122"/>
                <a:ea typeface="微软雅黑" panose="020B0503020204020204" pitchFamily="34" charset="-122"/>
              </a:rPr>
              <a:t>m</a:t>
            </a:r>
          </a:p>
          <a:p>
            <a:pPr marL="457200" indent="-457200">
              <a:lnSpc>
                <a:spcPct val="20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更新 </a:t>
            </a:r>
            <a:r>
              <a:rPr lang="en-US" altLang="zh-CN" sz="2800" dirty="0">
                <a:solidFill>
                  <a:schemeClr val="bg1"/>
                </a:solidFill>
                <a:latin typeface="微软雅黑" panose="020B0503020204020204" pitchFamily="34" charset="-122"/>
                <a:ea typeface="微软雅黑" panose="020B0503020204020204" pitchFamily="34" charset="-122"/>
              </a:rPr>
              <a:t>j ,</a:t>
            </a:r>
            <a:r>
              <a:rPr lang="zh-CN" altLang="en-US" sz="2800" dirty="0">
                <a:solidFill>
                  <a:schemeClr val="bg1"/>
                </a:solidFill>
                <a:latin typeface="微软雅黑" panose="020B0503020204020204" pitchFamily="34" charset="-122"/>
                <a:ea typeface="微软雅黑" panose="020B0503020204020204" pitchFamily="34" charset="-122"/>
              </a:rPr>
              <a:t>开始下一轮（共</a:t>
            </a:r>
            <a:r>
              <a:rPr lang="en-US" altLang="zh-CN" sz="2800" dirty="0">
                <a:solidFill>
                  <a:schemeClr val="bg1"/>
                </a:solidFill>
                <a:latin typeface="微软雅黑" panose="020B0503020204020204" pitchFamily="34" charset="-122"/>
                <a:ea typeface="微软雅黑" panose="020B0503020204020204" pitchFamily="34" charset="-122"/>
              </a:rPr>
              <a:t>n</a:t>
            </a:r>
            <a:r>
              <a:rPr lang="zh-CN" altLang="en-US" sz="2800" dirty="0">
                <a:solidFill>
                  <a:schemeClr val="bg1"/>
                </a:solidFill>
                <a:latin typeface="微软雅黑" panose="020B0503020204020204" pitchFamily="34" charset="-122"/>
                <a:ea typeface="微软雅黑" panose="020B0503020204020204" pitchFamily="34" charset="-122"/>
              </a:rPr>
              <a:t>轮）</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74584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2" name="文本框 11">
            <a:extLst>
              <a:ext uri="{FF2B5EF4-FFF2-40B4-BE49-F238E27FC236}">
                <a16:creationId xmlns:a16="http://schemas.microsoft.com/office/drawing/2014/main" id="{4FFFEA03-F824-7DBB-67F1-F830C525AF22}"/>
              </a:ext>
            </a:extLst>
          </p:cNvPr>
          <p:cNvSpPr txBox="1"/>
          <p:nvPr/>
        </p:nvSpPr>
        <p:spPr>
          <a:xfrm>
            <a:off x="3048000" y="977687"/>
            <a:ext cx="6096000" cy="584775"/>
          </a:xfrm>
          <a:prstGeom prst="rect">
            <a:avLst/>
          </a:prstGeom>
          <a:noFill/>
        </p:spPr>
        <p:txBody>
          <a:bodyPr wrap="square">
            <a:spAutoFit/>
          </a:bodyPr>
          <a:lstStyle/>
          <a:p>
            <a:pPr algn="ctr"/>
            <a:r>
              <a:rPr lang="zh-CN" altLang="en-US" sz="3200" dirty="0">
                <a:solidFill>
                  <a:srgbClr val="C00000"/>
                </a:solidFill>
                <a:latin typeface="微软雅黑" panose="020B0503020204020204" pitchFamily="34" charset="-122"/>
                <a:ea typeface="微软雅黑" panose="020B0503020204020204" pitchFamily="34" charset="-122"/>
              </a:rPr>
              <a:t>动态单链表</a:t>
            </a:r>
            <a:r>
              <a:rPr lang="zh-CN" altLang="en-US" sz="3200" dirty="0">
                <a:solidFill>
                  <a:schemeClr val="bg1"/>
                </a:solidFill>
                <a:latin typeface="微软雅黑" panose="020B0503020204020204" pitchFamily="34" charset="-122"/>
                <a:ea typeface="微软雅黑" panose="020B0503020204020204" pitchFamily="34" charset="-122"/>
              </a:rPr>
              <a:t>解决约瑟夫环问题</a:t>
            </a:r>
            <a:endParaRPr lang="zh-CN" altLang="en-US" sz="32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9C16B8D1-4A56-8DE3-E4A8-950B3D781260}"/>
              </a:ext>
            </a:extLst>
          </p:cNvPr>
          <p:cNvSpPr txBox="1"/>
          <p:nvPr/>
        </p:nvSpPr>
        <p:spPr>
          <a:xfrm>
            <a:off x="1184786" y="6090490"/>
            <a:ext cx="9822426" cy="307777"/>
          </a:xfrm>
          <a:prstGeom prst="rect">
            <a:avLst/>
          </a:prstGeom>
          <a:noFill/>
        </p:spPr>
        <p:txBody>
          <a:bodyPr wrap="square">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优点：及时释放空间，不使用多余内存</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C148FA3F-CF06-44E0-E039-348DE7446501}"/>
              </a:ext>
            </a:extLst>
          </p:cNvPr>
          <p:cNvSpPr txBox="1"/>
          <p:nvPr/>
        </p:nvSpPr>
        <p:spPr>
          <a:xfrm>
            <a:off x="2369574" y="6374225"/>
            <a:ext cx="7452852" cy="307777"/>
          </a:xfrm>
          <a:prstGeom prst="rect">
            <a:avLst/>
          </a:prstGeom>
          <a:noFill/>
        </p:spPr>
        <p:txBody>
          <a:bodyPr wrap="square">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缺点：需管理空间，容易出错</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CE890128-AAF4-2D15-0A0A-23FFDA094BC9}"/>
              </a:ext>
            </a:extLst>
          </p:cNvPr>
          <p:cNvSpPr txBox="1"/>
          <p:nvPr/>
        </p:nvSpPr>
        <p:spPr>
          <a:xfrm>
            <a:off x="779206" y="1562462"/>
            <a:ext cx="10633587" cy="1200329"/>
          </a:xfrm>
          <a:prstGeom prst="rect">
            <a:avLst/>
          </a:prstGeom>
          <a:noFill/>
        </p:spPr>
        <p:txBody>
          <a:bodyPr wrap="square">
            <a:spAutoFit/>
          </a:bodyPr>
          <a:lstStyle/>
          <a:p>
            <a:pPr algn="ctr"/>
            <a:r>
              <a:rPr lang="zh-CN" altLang="en-US" sz="7200" dirty="0">
                <a:solidFill>
                  <a:srgbClr val="C00000"/>
                </a:solidFill>
                <a:latin typeface="方正粗黑宋简体" panose="02000000000000000000" pitchFamily="2" charset="-122"/>
                <a:ea typeface="方正粗黑宋简体" panose="02000000000000000000" pitchFamily="2" charset="-122"/>
              </a:rPr>
              <a:t>“教科书式”的标准做法</a:t>
            </a:r>
            <a:endParaRPr lang="zh-CN" altLang="en-US" sz="7200" dirty="0">
              <a:solidFill>
                <a:srgbClr val="C00000"/>
              </a:solidFill>
            </a:endParaRPr>
          </a:p>
        </p:txBody>
      </p:sp>
      <p:sp>
        <p:nvSpPr>
          <p:cNvPr id="18" name="矩形 17">
            <a:extLst>
              <a:ext uri="{FF2B5EF4-FFF2-40B4-BE49-F238E27FC236}">
                <a16:creationId xmlns:a16="http://schemas.microsoft.com/office/drawing/2014/main" id="{A8168457-00BB-509F-6139-095541001961}"/>
              </a:ext>
            </a:extLst>
          </p:cNvPr>
          <p:cNvSpPr/>
          <p:nvPr/>
        </p:nvSpPr>
        <p:spPr>
          <a:xfrm>
            <a:off x="5240593" y="2678148"/>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2938A64E-B740-0492-D82D-C70D51953D08}"/>
              </a:ext>
            </a:extLst>
          </p:cNvPr>
          <p:cNvSpPr/>
          <p:nvPr/>
        </p:nvSpPr>
        <p:spPr>
          <a:xfrm>
            <a:off x="6096000" y="2678147"/>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54C3CEC7-8F26-A200-CAFD-20A7CD510DA7}"/>
              </a:ext>
            </a:extLst>
          </p:cNvPr>
          <p:cNvSpPr txBox="1"/>
          <p:nvPr/>
        </p:nvSpPr>
        <p:spPr>
          <a:xfrm>
            <a:off x="5287295" y="2770479"/>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22" name="文本框 21">
            <a:extLst>
              <a:ext uri="{FF2B5EF4-FFF2-40B4-BE49-F238E27FC236}">
                <a16:creationId xmlns:a16="http://schemas.microsoft.com/office/drawing/2014/main" id="{018B6B71-0950-BD44-AFB8-16B54736BF6A}"/>
              </a:ext>
            </a:extLst>
          </p:cNvPr>
          <p:cNvSpPr txBox="1"/>
          <p:nvPr/>
        </p:nvSpPr>
        <p:spPr>
          <a:xfrm>
            <a:off x="6142702" y="2770479"/>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23" name="矩形 22">
            <a:extLst>
              <a:ext uri="{FF2B5EF4-FFF2-40B4-BE49-F238E27FC236}">
                <a16:creationId xmlns:a16="http://schemas.microsoft.com/office/drawing/2014/main" id="{56E7FC91-71F1-31D5-4AFA-7246EE1949C7}"/>
              </a:ext>
            </a:extLst>
          </p:cNvPr>
          <p:cNvSpPr/>
          <p:nvPr/>
        </p:nvSpPr>
        <p:spPr>
          <a:xfrm>
            <a:off x="7433186" y="3394270"/>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22616185-24BA-B91B-FEFB-86B547823874}"/>
              </a:ext>
            </a:extLst>
          </p:cNvPr>
          <p:cNvSpPr/>
          <p:nvPr/>
        </p:nvSpPr>
        <p:spPr>
          <a:xfrm>
            <a:off x="8288593" y="3394269"/>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8530A9EB-0EC1-7818-CC4F-47D9882932C7}"/>
              </a:ext>
            </a:extLst>
          </p:cNvPr>
          <p:cNvSpPr txBox="1"/>
          <p:nvPr/>
        </p:nvSpPr>
        <p:spPr>
          <a:xfrm>
            <a:off x="7479888" y="3486601"/>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E5127DD2-3DB3-384B-A167-35DB8095D3B0}"/>
              </a:ext>
            </a:extLst>
          </p:cNvPr>
          <p:cNvSpPr txBox="1"/>
          <p:nvPr/>
        </p:nvSpPr>
        <p:spPr>
          <a:xfrm>
            <a:off x="8335295" y="3486601"/>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583CB5B0-CDFB-B29C-3128-99B053873C3B}"/>
              </a:ext>
            </a:extLst>
          </p:cNvPr>
          <p:cNvSpPr/>
          <p:nvPr/>
        </p:nvSpPr>
        <p:spPr>
          <a:xfrm>
            <a:off x="7433186" y="4557806"/>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4E943193-D6E2-8325-DBFB-8F1C7E2DDA8F}"/>
              </a:ext>
            </a:extLst>
          </p:cNvPr>
          <p:cNvSpPr/>
          <p:nvPr/>
        </p:nvSpPr>
        <p:spPr>
          <a:xfrm>
            <a:off x="8288593" y="4557805"/>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969BF4A0-ED86-41C4-9CF9-2AC76B1A28E7}"/>
              </a:ext>
            </a:extLst>
          </p:cNvPr>
          <p:cNvSpPr txBox="1"/>
          <p:nvPr/>
        </p:nvSpPr>
        <p:spPr>
          <a:xfrm>
            <a:off x="7479888" y="4650137"/>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30" name="文本框 29">
            <a:extLst>
              <a:ext uri="{FF2B5EF4-FFF2-40B4-BE49-F238E27FC236}">
                <a16:creationId xmlns:a16="http://schemas.microsoft.com/office/drawing/2014/main" id="{EA867240-EC7B-FAD7-0738-26F56A1DECA6}"/>
              </a:ext>
            </a:extLst>
          </p:cNvPr>
          <p:cNvSpPr txBox="1"/>
          <p:nvPr/>
        </p:nvSpPr>
        <p:spPr>
          <a:xfrm>
            <a:off x="8335295" y="4650137"/>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47F8E7E3-F99D-D2EA-7BBD-E040E09B9115}"/>
              </a:ext>
            </a:extLst>
          </p:cNvPr>
          <p:cNvSpPr/>
          <p:nvPr/>
        </p:nvSpPr>
        <p:spPr>
          <a:xfrm>
            <a:off x="5240593" y="5389339"/>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5730E6C4-93D0-485D-369D-8C311B88ACBC}"/>
              </a:ext>
            </a:extLst>
          </p:cNvPr>
          <p:cNvSpPr/>
          <p:nvPr/>
        </p:nvSpPr>
        <p:spPr>
          <a:xfrm>
            <a:off x="6096000" y="5389338"/>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83D9E2CE-40F7-663C-AAD8-AF4DF03F81A4}"/>
              </a:ext>
            </a:extLst>
          </p:cNvPr>
          <p:cNvSpPr txBox="1"/>
          <p:nvPr/>
        </p:nvSpPr>
        <p:spPr>
          <a:xfrm>
            <a:off x="5287295" y="5481670"/>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34" name="文本框 33">
            <a:extLst>
              <a:ext uri="{FF2B5EF4-FFF2-40B4-BE49-F238E27FC236}">
                <a16:creationId xmlns:a16="http://schemas.microsoft.com/office/drawing/2014/main" id="{54A6E245-1E97-A830-E8C7-8A7C96C952CC}"/>
              </a:ext>
            </a:extLst>
          </p:cNvPr>
          <p:cNvSpPr txBox="1"/>
          <p:nvPr/>
        </p:nvSpPr>
        <p:spPr>
          <a:xfrm>
            <a:off x="6142702" y="5481670"/>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35" name="矩形 34">
            <a:extLst>
              <a:ext uri="{FF2B5EF4-FFF2-40B4-BE49-F238E27FC236}">
                <a16:creationId xmlns:a16="http://schemas.microsoft.com/office/drawing/2014/main" id="{FBBF17FE-0F03-F9B5-0DCB-6DCD2BFE8D77}"/>
              </a:ext>
            </a:extLst>
          </p:cNvPr>
          <p:cNvSpPr/>
          <p:nvPr/>
        </p:nvSpPr>
        <p:spPr>
          <a:xfrm>
            <a:off x="3048001" y="3394271"/>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C8B4A3D7-5497-00A5-8047-5B3F0DA769B5}"/>
              </a:ext>
            </a:extLst>
          </p:cNvPr>
          <p:cNvSpPr/>
          <p:nvPr/>
        </p:nvSpPr>
        <p:spPr>
          <a:xfrm>
            <a:off x="3903408" y="339427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EC99EE38-075D-D093-66CD-5A26BBC7BE82}"/>
              </a:ext>
            </a:extLst>
          </p:cNvPr>
          <p:cNvSpPr txBox="1"/>
          <p:nvPr/>
        </p:nvSpPr>
        <p:spPr>
          <a:xfrm>
            <a:off x="3094703" y="348660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C576503C-1239-4A60-39A2-99E85E0B0DA6}"/>
              </a:ext>
            </a:extLst>
          </p:cNvPr>
          <p:cNvSpPr txBox="1"/>
          <p:nvPr/>
        </p:nvSpPr>
        <p:spPr>
          <a:xfrm>
            <a:off x="3950110" y="3486602"/>
            <a:ext cx="762001" cy="400110"/>
          </a:xfrm>
          <a:prstGeom prst="rect">
            <a:avLst/>
          </a:prstGeom>
          <a:noFill/>
        </p:spPr>
        <p:txBody>
          <a:bodyPr wrap="square" rtlCol="0">
            <a:spAutoFit/>
          </a:bodyPr>
          <a:lstStyle/>
          <a:p>
            <a:pPr algn="ctr"/>
            <a:r>
              <a:rPr lang="en-US" altLang="zh-CN" sz="200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39" name="矩形 38">
            <a:extLst>
              <a:ext uri="{FF2B5EF4-FFF2-40B4-BE49-F238E27FC236}">
                <a16:creationId xmlns:a16="http://schemas.microsoft.com/office/drawing/2014/main" id="{CDB98F02-8FD7-710C-08D9-E3A5B5380E7D}"/>
              </a:ext>
            </a:extLst>
          </p:cNvPr>
          <p:cNvSpPr/>
          <p:nvPr/>
        </p:nvSpPr>
        <p:spPr>
          <a:xfrm>
            <a:off x="3048001" y="455780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4DB61D29-CA19-E509-2FF1-1A8701FA393A}"/>
              </a:ext>
            </a:extLst>
          </p:cNvPr>
          <p:cNvSpPr/>
          <p:nvPr/>
        </p:nvSpPr>
        <p:spPr>
          <a:xfrm>
            <a:off x="3903408" y="455780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a:extLst>
              <a:ext uri="{FF2B5EF4-FFF2-40B4-BE49-F238E27FC236}">
                <a16:creationId xmlns:a16="http://schemas.microsoft.com/office/drawing/2014/main" id="{C32C69F2-779E-2239-B6C6-07CDF5C6A3A9}"/>
              </a:ext>
            </a:extLst>
          </p:cNvPr>
          <p:cNvSpPr txBox="1"/>
          <p:nvPr/>
        </p:nvSpPr>
        <p:spPr>
          <a:xfrm>
            <a:off x="3094703" y="465013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D020E2FA-B9BE-1D32-2814-0F310A228000}"/>
              </a:ext>
            </a:extLst>
          </p:cNvPr>
          <p:cNvSpPr txBox="1"/>
          <p:nvPr/>
        </p:nvSpPr>
        <p:spPr>
          <a:xfrm>
            <a:off x="3950110" y="465013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cxnSp>
        <p:nvCxnSpPr>
          <p:cNvPr id="44" name="连接符: 曲线 43">
            <a:extLst>
              <a:ext uri="{FF2B5EF4-FFF2-40B4-BE49-F238E27FC236}">
                <a16:creationId xmlns:a16="http://schemas.microsoft.com/office/drawing/2014/main" id="{8ABE1545-23A2-4DE0-439C-799A9937A638}"/>
              </a:ext>
            </a:extLst>
          </p:cNvPr>
          <p:cNvCxnSpPr>
            <a:cxnSpLocks/>
            <a:stCxn id="20" idx="3"/>
            <a:endCxn id="23" idx="0"/>
          </p:cNvCxnSpPr>
          <p:nvPr/>
        </p:nvCxnSpPr>
        <p:spPr>
          <a:xfrm>
            <a:off x="6951407" y="2970535"/>
            <a:ext cx="909483" cy="423735"/>
          </a:xfrm>
          <a:prstGeom prst="curvedConnector2">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连接符: 曲线 46">
            <a:extLst>
              <a:ext uri="{FF2B5EF4-FFF2-40B4-BE49-F238E27FC236}">
                <a16:creationId xmlns:a16="http://schemas.microsoft.com/office/drawing/2014/main" id="{134F0FA1-621D-BB27-95EC-3D693AB3B220}"/>
              </a:ext>
            </a:extLst>
          </p:cNvPr>
          <p:cNvCxnSpPr>
            <a:cxnSpLocks/>
            <a:stCxn id="36" idx="0"/>
            <a:endCxn id="18" idx="1"/>
          </p:cNvCxnSpPr>
          <p:nvPr/>
        </p:nvCxnSpPr>
        <p:spPr>
          <a:xfrm rot="5400000" flipH="1" flipV="1">
            <a:off x="4573985" y="2727663"/>
            <a:ext cx="423734" cy="909481"/>
          </a:xfrm>
          <a:prstGeom prst="curvedConnector2">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连接符: 曲线 49">
            <a:extLst>
              <a:ext uri="{FF2B5EF4-FFF2-40B4-BE49-F238E27FC236}">
                <a16:creationId xmlns:a16="http://schemas.microsoft.com/office/drawing/2014/main" id="{BDB1F9C5-4BF7-AA32-03E0-D63A9FB2A44E}"/>
              </a:ext>
            </a:extLst>
          </p:cNvPr>
          <p:cNvCxnSpPr>
            <a:cxnSpLocks/>
            <a:stCxn id="33" idx="1"/>
            <a:endCxn id="40" idx="2"/>
          </p:cNvCxnSpPr>
          <p:nvPr/>
        </p:nvCxnSpPr>
        <p:spPr>
          <a:xfrm rot="10800000">
            <a:off x="4331113" y="5142581"/>
            <a:ext cx="956183" cy="539144"/>
          </a:xfrm>
          <a:prstGeom prst="curvedConnector2">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连接符: 曲线 53">
            <a:extLst>
              <a:ext uri="{FF2B5EF4-FFF2-40B4-BE49-F238E27FC236}">
                <a16:creationId xmlns:a16="http://schemas.microsoft.com/office/drawing/2014/main" id="{4039BF63-036C-4810-06A6-C7311BF90852}"/>
              </a:ext>
            </a:extLst>
          </p:cNvPr>
          <p:cNvCxnSpPr>
            <a:cxnSpLocks/>
          </p:cNvCxnSpPr>
          <p:nvPr/>
        </p:nvCxnSpPr>
        <p:spPr>
          <a:xfrm rot="16200000" flipV="1">
            <a:off x="4038803" y="4277734"/>
            <a:ext cx="537921" cy="3685"/>
          </a:xfrm>
          <a:prstGeom prst="curvedConnector3">
            <a:avLst>
              <a:gd name="adj1" fmla="val 50000"/>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连接符: 曲线 56">
            <a:extLst>
              <a:ext uri="{FF2B5EF4-FFF2-40B4-BE49-F238E27FC236}">
                <a16:creationId xmlns:a16="http://schemas.microsoft.com/office/drawing/2014/main" id="{A31831E3-DE6B-DB85-E44F-3ECF28014075}"/>
              </a:ext>
            </a:extLst>
          </p:cNvPr>
          <p:cNvCxnSpPr>
            <a:cxnSpLocks/>
          </p:cNvCxnSpPr>
          <p:nvPr/>
        </p:nvCxnSpPr>
        <p:spPr>
          <a:xfrm rot="16200000" flipH="1">
            <a:off x="7582432" y="4249612"/>
            <a:ext cx="556914" cy="1"/>
          </a:xfrm>
          <a:prstGeom prst="curvedConnector3">
            <a:avLst>
              <a:gd name="adj1" fmla="val 50000"/>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连接符: 曲线 59">
            <a:extLst>
              <a:ext uri="{FF2B5EF4-FFF2-40B4-BE49-F238E27FC236}">
                <a16:creationId xmlns:a16="http://schemas.microsoft.com/office/drawing/2014/main" id="{D87669F1-203F-81ED-3F69-6A6EA86E3838}"/>
              </a:ext>
            </a:extLst>
          </p:cNvPr>
          <p:cNvCxnSpPr>
            <a:cxnSpLocks/>
            <a:stCxn id="27" idx="2"/>
            <a:endCxn id="32" idx="3"/>
          </p:cNvCxnSpPr>
          <p:nvPr/>
        </p:nvCxnSpPr>
        <p:spPr>
          <a:xfrm rot="5400000">
            <a:off x="7136577" y="4957412"/>
            <a:ext cx="539145" cy="909483"/>
          </a:xfrm>
          <a:prstGeom prst="curvedConnector2">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0" name="文本框 79">
            <a:extLst>
              <a:ext uri="{FF2B5EF4-FFF2-40B4-BE49-F238E27FC236}">
                <a16:creationId xmlns:a16="http://schemas.microsoft.com/office/drawing/2014/main" id="{BE60A420-B8EB-2E7D-0BEB-E6999238C8F1}"/>
              </a:ext>
            </a:extLst>
          </p:cNvPr>
          <p:cNvSpPr txBox="1"/>
          <p:nvPr/>
        </p:nvSpPr>
        <p:spPr>
          <a:xfrm>
            <a:off x="4507478" y="3962736"/>
            <a:ext cx="3160449" cy="646331"/>
          </a:xfrm>
          <a:prstGeom prst="rect">
            <a:avLst/>
          </a:prstGeom>
          <a:noFill/>
        </p:spPr>
        <p:txBody>
          <a:bodyPr wrap="square">
            <a:spAutoFit/>
          </a:bodyPr>
          <a:lstStyle/>
          <a:p>
            <a:pPr algn="ctr"/>
            <a:r>
              <a:rPr lang="en-US" altLang="zh-CN" sz="3600" dirty="0">
                <a:solidFill>
                  <a:schemeClr val="bg1"/>
                </a:solidFill>
                <a:latin typeface="Gen Shin Gothic Light" panose="020B0103020203020207" pitchFamily="34" charset="-128"/>
                <a:ea typeface="Gen Shin Gothic Light" panose="020B0103020203020207" pitchFamily="34" charset="-128"/>
                <a:cs typeface="Gen Shin Gothic Light" panose="020B0103020203020207" pitchFamily="34" charset="-128"/>
              </a:rPr>
              <a:t>Joseph</a:t>
            </a:r>
            <a:endParaRPr lang="zh-CN" altLang="en-US" sz="3600" dirty="0">
              <a:solidFill>
                <a:schemeClr val="bg1"/>
              </a:solidFill>
              <a:latin typeface="Gen Shin Gothic Light" panose="020B0103020203020207" pitchFamily="34" charset="-128"/>
              <a:ea typeface="Gen Shin Gothic Light" panose="020B0103020203020207" pitchFamily="34" charset="-128"/>
              <a:cs typeface="Gen Shin Gothic Light" panose="020B0103020203020207" pitchFamily="34" charset="-128"/>
            </a:endParaRPr>
          </a:p>
        </p:txBody>
      </p:sp>
    </p:spTree>
    <p:extLst>
      <p:ext uri="{BB962C8B-B14F-4D97-AF65-F5344CB8AC3E}">
        <p14:creationId xmlns:p14="http://schemas.microsoft.com/office/powerpoint/2010/main" val="3886595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5F867D7-4284-F56D-1329-D31AAE20B844}"/>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73CA355F-E870-7865-1827-1B1B6ACDE033}"/>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矩形 3">
            <a:extLst>
              <a:ext uri="{FF2B5EF4-FFF2-40B4-BE49-F238E27FC236}">
                <a16:creationId xmlns:a16="http://schemas.microsoft.com/office/drawing/2014/main" id="{A10DD436-CAF8-DE4F-6731-7EC330974EB3}"/>
              </a:ext>
            </a:extLst>
          </p:cNvPr>
          <p:cNvSpPr/>
          <p:nvPr/>
        </p:nvSpPr>
        <p:spPr>
          <a:xfrm>
            <a:off x="0" y="1897626"/>
            <a:ext cx="12192000" cy="3067663"/>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F7A791C-8DB3-0EAE-FF67-DD0276E4EF6E}"/>
              </a:ext>
            </a:extLst>
          </p:cNvPr>
          <p:cNvSpPr txBox="1"/>
          <p:nvPr/>
        </p:nvSpPr>
        <p:spPr>
          <a:xfrm>
            <a:off x="1420761" y="2767280"/>
            <a:ext cx="9350477" cy="1323439"/>
          </a:xfrm>
          <a:prstGeom prst="rect">
            <a:avLst/>
          </a:prstGeom>
          <a:noFill/>
          <a:effectLst>
            <a:outerShdw blurRad="50800" dist="101600" dir="2700000" algn="tl" rotWithShape="0">
              <a:prstClr val="black">
                <a:alpha val="40000"/>
              </a:prstClr>
            </a:outerShdw>
          </a:effectLst>
        </p:spPr>
        <p:txBody>
          <a:bodyPr wrap="square" rtlCol="0">
            <a:spAutoFit/>
          </a:bodyPr>
          <a:lstStyle/>
          <a:p>
            <a:pPr algn="dist"/>
            <a:r>
              <a:rPr lang="zh-CN" altLang="en-US" sz="8000" dirty="0">
                <a:latin typeface="方正粗黑宋简体" panose="02000000000000000000" pitchFamily="2" charset="-122"/>
                <a:ea typeface="方正粗黑宋简体" panose="02000000000000000000" pitchFamily="2" charset="-122"/>
              </a:rPr>
              <a:t>如何实现</a:t>
            </a:r>
          </a:p>
        </p:txBody>
      </p:sp>
      <p:pic>
        <p:nvPicPr>
          <p:cNvPr id="5" name="METAMORPHOSIS 0.8">
            <a:hlinkClick r:id="" action="ppaction://media"/>
            <a:extLst>
              <a:ext uri="{FF2B5EF4-FFF2-40B4-BE49-F238E27FC236}">
                <a16:creationId xmlns:a16="http://schemas.microsoft.com/office/drawing/2014/main" id="{A7B2A773-EE24-2F31-098D-C5F70FE2D2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87087" y="423929"/>
            <a:ext cx="487363" cy="487363"/>
          </a:xfrm>
          <a:prstGeom prst="rect">
            <a:avLst/>
          </a:prstGeom>
        </p:spPr>
      </p:pic>
    </p:spTree>
    <p:extLst>
      <p:ext uri="{BB962C8B-B14F-4D97-AF65-F5344CB8AC3E}">
        <p14:creationId xmlns:p14="http://schemas.microsoft.com/office/powerpoint/2010/main" val="30672265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numSld="56"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450B8F66-8EE1-2C1C-BB4D-EE56D54A6C7D}"/>
              </a:ext>
            </a:extLst>
          </p:cNvPr>
          <p:cNvSpPr txBox="1"/>
          <p:nvPr/>
        </p:nvSpPr>
        <p:spPr>
          <a:xfrm>
            <a:off x="3048000" y="3044279"/>
            <a:ext cx="6096000" cy="769441"/>
          </a:xfrm>
          <a:prstGeom prst="rect">
            <a:avLst/>
          </a:prstGeom>
          <a:noFill/>
        </p:spPr>
        <p:txBody>
          <a:bodyPr wrap="square">
            <a:spAutoFit/>
          </a:bodyPr>
          <a:lstStyle/>
          <a:p>
            <a:pPr algn="ctr"/>
            <a:r>
              <a:rPr lang="zh-CN" altLang="en-US" sz="4400" dirty="0">
                <a:solidFill>
                  <a:schemeClr val="bg1"/>
                </a:solidFill>
                <a:latin typeface="微软雅黑" panose="020B0503020204020204" pitchFamily="34" charset="-122"/>
                <a:ea typeface="微软雅黑" panose="020B0503020204020204" pitchFamily="34" charset="-122"/>
              </a:rPr>
              <a:t>动态单链表形成过程</a:t>
            </a:r>
          </a:p>
        </p:txBody>
      </p:sp>
      <p:sp>
        <p:nvSpPr>
          <p:cNvPr id="6" name="文本框 5">
            <a:extLst>
              <a:ext uri="{FF2B5EF4-FFF2-40B4-BE49-F238E27FC236}">
                <a16:creationId xmlns:a16="http://schemas.microsoft.com/office/drawing/2014/main" id="{519D2ED2-CBC8-14F9-ED2F-A5F72C5C5A53}"/>
              </a:ext>
            </a:extLst>
          </p:cNvPr>
          <p:cNvSpPr txBox="1"/>
          <p:nvPr/>
        </p:nvSpPr>
        <p:spPr>
          <a:xfrm>
            <a:off x="1371600" y="6201800"/>
            <a:ext cx="9448800" cy="461665"/>
          </a:xfrm>
          <a:prstGeom prst="rect">
            <a:avLst/>
          </a:prstGeom>
          <a:noFill/>
        </p:spPr>
        <p:txBody>
          <a:bodyPr wrap="square">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链表的特点是用一组位于任意位置的存储单元存储线性表的数据元素</a:t>
            </a:r>
          </a:p>
        </p:txBody>
      </p:sp>
      <p:sp>
        <p:nvSpPr>
          <p:cNvPr id="7" name="文本框 6">
            <a:extLst>
              <a:ext uri="{FF2B5EF4-FFF2-40B4-BE49-F238E27FC236}">
                <a16:creationId xmlns:a16="http://schemas.microsoft.com/office/drawing/2014/main" id="{917C86A4-152F-1C88-BBE4-A7381A53F92F}"/>
              </a:ext>
            </a:extLst>
          </p:cNvPr>
          <p:cNvSpPr txBox="1"/>
          <p:nvPr/>
        </p:nvSpPr>
        <p:spPr>
          <a:xfrm>
            <a:off x="1371600" y="6190388"/>
            <a:ext cx="9448800" cy="461665"/>
          </a:xfrm>
          <a:prstGeom prst="rect">
            <a:avLst/>
          </a:prstGeom>
          <a:noFill/>
        </p:spPr>
        <p:txBody>
          <a:bodyPr wrap="square">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这组存储单元可以是连续的，也可以不连续</a:t>
            </a:r>
          </a:p>
        </p:txBody>
      </p:sp>
      <p:sp>
        <p:nvSpPr>
          <p:cNvPr id="8" name="文本框 7">
            <a:extLst>
              <a:ext uri="{FF2B5EF4-FFF2-40B4-BE49-F238E27FC236}">
                <a16:creationId xmlns:a16="http://schemas.microsoft.com/office/drawing/2014/main" id="{6532E5B3-2442-BE7B-A52A-04474DB9E1CB}"/>
              </a:ext>
            </a:extLst>
          </p:cNvPr>
          <p:cNvSpPr txBox="1"/>
          <p:nvPr/>
        </p:nvSpPr>
        <p:spPr>
          <a:xfrm>
            <a:off x="1371600" y="6195724"/>
            <a:ext cx="9448800" cy="461665"/>
          </a:xfrm>
          <a:prstGeom prst="rect">
            <a:avLst/>
          </a:prstGeom>
          <a:noFill/>
        </p:spPr>
        <p:txBody>
          <a:bodyPr wrap="square">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链表分为单向链表和双向链表</a:t>
            </a:r>
          </a:p>
        </p:txBody>
      </p:sp>
      <p:sp>
        <p:nvSpPr>
          <p:cNvPr id="9" name="矩形 8">
            <a:extLst>
              <a:ext uri="{FF2B5EF4-FFF2-40B4-BE49-F238E27FC236}">
                <a16:creationId xmlns:a16="http://schemas.microsoft.com/office/drawing/2014/main" id="{6A861574-35F6-3298-A54B-4D89E89CACF3}"/>
              </a:ext>
            </a:extLst>
          </p:cNvPr>
          <p:cNvSpPr/>
          <p:nvPr/>
        </p:nvSpPr>
        <p:spPr>
          <a:xfrm>
            <a:off x="2127003" y="2256412"/>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CA80528B-439B-D2C1-51EF-851215BF4042}"/>
              </a:ext>
            </a:extLst>
          </p:cNvPr>
          <p:cNvSpPr/>
          <p:nvPr/>
        </p:nvSpPr>
        <p:spPr>
          <a:xfrm>
            <a:off x="2982410" y="2256411"/>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91DC23F6-6A52-32AE-C704-960E0EC3171A}"/>
              </a:ext>
            </a:extLst>
          </p:cNvPr>
          <p:cNvSpPr txBox="1"/>
          <p:nvPr/>
        </p:nvSpPr>
        <p:spPr>
          <a:xfrm>
            <a:off x="2173705" y="2348743"/>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F5105682-0D10-5625-31B9-BF9B4B3BF8A8}"/>
              </a:ext>
            </a:extLst>
          </p:cNvPr>
          <p:cNvSpPr txBox="1"/>
          <p:nvPr/>
        </p:nvSpPr>
        <p:spPr>
          <a:xfrm>
            <a:off x="3029112" y="2348743"/>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A4CF1981-56D9-F03A-9957-6E26D7C9E769}"/>
              </a:ext>
            </a:extLst>
          </p:cNvPr>
          <p:cNvSpPr/>
          <p:nvPr/>
        </p:nvSpPr>
        <p:spPr>
          <a:xfrm>
            <a:off x="4693224" y="2256411"/>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607F788B-CE26-E3DF-2F98-0B14D97A35EC}"/>
              </a:ext>
            </a:extLst>
          </p:cNvPr>
          <p:cNvSpPr/>
          <p:nvPr/>
        </p:nvSpPr>
        <p:spPr>
          <a:xfrm>
            <a:off x="5548631" y="22564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224780FA-20F4-6491-634C-AAD011D76F2E}"/>
              </a:ext>
            </a:extLst>
          </p:cNvPr>
          <p:cNvSpPr txBox="1"/>
          <p:nvPr/>
        </p:nvSpPr>
        <p:spPr>
          <a:xfrm>
            <a:off x="4739926" y="23487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EF0310EF-FEC3-4E49-FE2E-ED0A1933C20C}"/>
              </a:ext>
            </a:extLst>
          </p:cNvPr>
          <p:cNvSpPr txBox="1"/>
          <p:nvPr/>
        </p:nvSpPr>
        <p:spPr>
          <a:xfrm>
            <a:off x="5595333" y="23487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A29D3E12-6DEE-4112-C856-3950E573FB75}"/>
              </a:ext>
            </a:extLst>
          </p:cNvPr>
          <p:cNvSpPr/>
          <p:nvPr/>
        </p:nvSpPr>
        <p:spPr>
          <a:xfrm>
            <a:off x="8735184" y="2256411"/>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CE16FD33-8803-1DF1-F5BB-F43C4DCB80EC}"/>
              </a:ext>
            </a:extLst>
          </p:cNvPr>
          <p:cNvSpPr/>
          <p:nvPr/>
        </p:nvSpPr>
        <p:spPr>
          <a:xfrm>
            <a:off x="9590591" y="22564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359F5C6B-0504-0B1B-5F12-A3DB90DA236C}"/>
              </a:ext>
            </a:extLst>
          </p:cNvPr>
          <p:cNvSpPr txBox="1"/>
          <p:nvPr/>
        </p:nvSpPr>
        <p:spPr>
          <a:xfrm>
            <a:off x="8781886" y="23487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24" name="文本框 23">
            <a:extLst>
              <a:ext uri="{FF2B5EF4-FFF2-40B4-BE49-F238E27FC236}">
                <a16:creationId xmlns:a16="http://schemas.microsoft.com/office/drawing/2014/main" id="{2BF1CE1C-A7F0-7E11-F436-35AE70C04EA3}"/>
              </a:ext>
            </a:extLst>
          </p:cNvPr>
          <p:cNvSpPr txBox="1"/>
          <p:nvPr/>
        </p:nvSpPr>
        <p:spPr>
          <a:xfrm>
            <a:off x="9637293" y="23487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cxnSp>
        <p:nvCxnSpPr>
          <p:cNvPr id="26" name="直接箭头连接符 25">
            <a:extLst>
              <a:ext uri="{FF2B5EF4-FFF2-40B4-BE49-F238E27FC236}">
                <a16:creationId xmlns:a16="http://schemas.microsoft.com/office/drawing/2014/main" id="{3D4D1C3A-F436-93E4-F98E-FC0598DA1145}"/>
              </a:ext>
            </a:extLst>
          </p:cNvPr>
          <p:cNvCxnSpPr>
            <a:cxnSpLocks/>
            <a:stCxn id="10" idx="3"/>
            <a:endCxn id="13" idx="1"/>
          </p:cNvCxnSpPr>
          <p:nvPr/>
        </p:nvCxnSpPr>
        <p:spPr>
          <a:xfrm>
            <a:off x="3837817" y="2548799"/>
            <a:ext cx="855407"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E9229E6B-D411-D71C-A5B4-68A34D6F3DC3}"/>
              </a:ext>
            </a:extLst>
          </p:cNvPr>
          <p:cNvCxnSpPr>
            <a:cxnSpLocks/>
          </p:cNvCxnSpPr>
          <p:nvPr/>
        </p:nvCxnSpPr>
        <p:spPr>
          <a:xfrm>
            <a:off x="6357334" y="2548799"/>
            <a:ext cx="855407"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F9D528E5-982E-E84A-6683-F4C04C4E31F8}"/>
              </a:ext>
            </a:extLst>
          </p:cNvPr>
          <p:cNvCxnSpPr>
            <a:cxnSpLocks/>
          </p:cNvCxnSpPr>
          <p:nvPr/>
        </p:nvCxnSpPr>
        <p:spPr>
          <a:xfrm>
            <a:off x="7879777" y="2548799"/>
            <a:ext cx="855407"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25ADE371-692E-0E29-C229-95B0081C594A}"/>
              </a:ext>
            </a:extLst>
          </p:cNvPr>
          <p:cNvSpPr txBox="1"/>
          <p:nvPr/>
        </p:nvSpPr>
        <p:spPr>
          <a:xfrm>
            <a:off x="6916995" y="2225631"/>
            <a:ext cx="1258528" cy="646331"/>
          </a:xfrm>
          <a:prstGeom prst="rect">
            <a:avLst/>
          </a:prstGeom>
          <a:noFill/>
        </p:spPr>
        <p:txBody>
          <a:bodyPr wrap="square" rtlCol="0">
            <a:spAutoFit/>
          </a:bodyPr>
          <a:lstStyle/>
          <a:p>
            <a:pPr algn="ctr"/>
            <a:r>
              <a:rPr lang="en-US" altLang="zh-CN" sz="3600" dirty="0">
                <a:solidFill>
                  <a:schemeClr val="bg1"/>
                </a:solidFill>
                <a:latin typeface="华文中宋" panose="02010600040101010101" pitchFamily="2" charset="-122"/>
                <a:ea typeface="华文中宋" panose="02010600040101010101" pitchFamily="2" charset="-122"/>
              </a:rPr>
              <a:t>…</a:t>
            </a:r>
            <a:endParaRPr lang="zh-CN" altLang="en-US" sz="3600" dirty="0">
              <a:solidFill>
                <a:schemeClr val="bg1"/>
              </a:solidFill>
              <a:latin typeface="华文中宋" panose="02010600040101010101" pitchFamily="2" charset="-122"/>
              <a:ea typeface="华文中宋" panose="02010600040101010101" pitchFamily="2" charset="-122"/>
            </a:endParaRPr>
          </a:p>
        </p:txBody>
      </p:sp>
      <p:sp>
        <p:nvSpPr>
          <p:cNvPr id="32" name="矩形 31">
            <a:extLst>
              <a:ext uri="{FF2B5EF4-FFF2-40B4-BE49-F238E27FC236}">
                <a16:creationId xmlns:a16="http://schemas.microsoft.com/office/drawing/2014/main" id="{9DA222B7-F24E-1D09-230F-772776C53418}"/>
              </a:ext>
            </a:extLst>
          </p:cNvPr>
          <p:cNvSpPr/>
          <p:nvPr/>
        </p:nvSpPr>
        <p:spPr>
          <a:xfrm>
            <a:off x="1652595" y="4016813"/>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54E7F6A2-4993-00BF-DC08-F441289C188C}"/>
              </a:ext>
            </a:extLst>
          </p:cNvPr>
          <p:cNvSpPr/>
          <p:nvPr/>
        </p:nvSpPr>
        <p:spPr>
          <a:xfrm>
            <a:off x="2508002" y="4016812"/>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B0567AB-88B5-2B16-2CC2-CA25671E0619}"/>
              </a:ext>
            </a:extLst>
          </p:cNvPr>
          <p:cNvSpPr txBox="1"/>
          <p:nvPr/>
        </p:nvSpPr>
        <p:spPr>
          <a:xfrm>
            <a:off x="1699297" y="4109144"/>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35" name="文本框 34">
            <a:extLst>
              <a:ext uri="{FF2B5EF4-FFF2-40B4-BE49-F238E27FC236}">
                <a16:creationId xmlns:a16="http://schemas.microsoft.com/office/drawing/2014/main" id="{F84E5D8C-6095-E830-9BC3-4189A75C530B}"/>
              </a:ext>
            </a:extLst>
          </p:cNvPr>
          <p:cNvSpPr txBox="1"/>
          <p:nvPr/>
        </p:nvSpPr>
        <p:spPr>
          <a:xfrm>
            <a:off x="2554704" y="4109144"/>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36" name="矩形 35">
            <a:extLst>
              <a:ext uri="{FF2B5EF4-FFF2-40B4-BE49-F238E27FC236}">
                <a16:creationId xmlns:a16="http://schemas.microsoft.com/office/drawing/2014/main" id="{0448278D-C7F7-1E9C-68BD-7939D2A13D65}"/>
              </a:ext>
            </a:extLst>
          </p:cNvPr>
          <p:cNvSpPr/>
          <p:nvPr/>
        </p:nvSpPr>
        <p:spPr>
          <a:xfrm>
            <a:off x="773837" y="4016812"/>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6EB4FD92-3C84-D01A-49CE-4007B77CF5AB}"/>
              </a:ext>
            </a:extLst>
          </p:cNvPr>
          <p:cNvSpPr txBox="1"/>
          <p:nvPr/>
        </p:nvSpPr>
        <p:spPr>
          <a:xfrm>
            <a:off x="820539" y="4109144"/>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pre</a:t>
            </a:r>
            <a:endParaRPr lang="zh-CN" altLang="en-US" sz="2000" dirty="0">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6ACF4768-9937-C5A2-A401-4BDE7CC21032}"/>
              </a:ext>
            </a:extLst>
          </p:cNvPr>
          <p:cNvSpPr/>
          <p:nvPr/>
        </p:nvSpPr>
        <p:spPr>
          <a:xfrm>
            <a:off x="5144278" y="4016811"/>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11F06CEF-5A04-25B2-44DA-642D9A26A93F}"/>
              </a:ext>
            </a:extLst>
          </p:cNvPr>
          <p:cNvSpPr/>
          <p:nvPr/>
        </p:nvSpPr>
        <p:spPr>
          <a:xfrm>
            <a:off x="5999685" y="40168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a:extLst>
              <a:ext uri="{FF2B5EF4-FFF2-40B4-BE49-F238E27FC236}">
                <a16:creationId xmlns:a16="http://schemas.microsoft.com/office/drawing/2014/main" id="{069FA06D-4276-9FED-0667-4D4470005F29}"/>
              </a:ext>
            </a:extLst>
          </p:cNvPr>
          <p:cNvSpPr txBox="1"/>
          <p:nvPr/>
        </p:nvSpPr>
        <p:spPr>
          <a:xfrm>
            <a:off x="5190980"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41" name="文本框 40">
            <a:extLst>
              <a:ext uri="{FF2B5EF4-FFF2-40B4-BE49-F238E27FC236}">
                <a16:creationId xmlns:a16="http://schemas.microsoft.com/office/drawing/2014/main" id="{BF711E0E-C65A-591A-2ECC-8EC39280F056}"/>
              </a:ext>
            </a:extLst>
          </p:cNvPr>
          <p:cNvSpPr txBox="1"/>
          <p:nvPr/>
        </p:nvSpPr>
        <p:spPr>
          <a:xfrm>
            <a:off x="6046387"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42" name="矩形 41">
            <a:extLst>
              <a:ext uri="{FF2B5EF4-FFF2-40B4-BE49-F238E27FC236}">
                <a16:creationId xmlns:a16="http://schemas.microsoft.com/office/drawing/2014/main" id="{B63D1A97-DE41-93AA-192C-E060E6FE62FA}"/>
              </a:ext>
            </a:extLst>
          </p:cNvPr>
          <p:cNvSpPr/>
          <p:nvPr/>
        </p:nvSpPr>
        <p:spPr>
          <a:xfrm>
            <a:off x="4265520" y="40168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a:extLst>
              <a:ext uri="{FF2B5EF4-FFF2-40B4-BE49-F238E27FC236}">
                <a16:creationId xmlns:a16="http://schemas.microsoft.com/office/drawing/2014/main" id="{17226626-7A16-137A-6FEC-D3AB910BCF57}"/>
              </a:ext>
            </a:extLst>
          </p:cNvPr>
          <p:cNvSpPr txBox="1"/>
          <p:nvPr/>
        </p:nvSpPr>
        <p:spPr>
          <a:xfrm>
            <a:off x="4312222"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pre</a:t>
            </a:r>
            <a:endParaRPr lang="zh-CN" altLang="en-US" sz="2000" dirty="0">
              <a:latin typeface="微软雅黑" panose="020B0503020204020204" pitchFamily="34" charset="-122"/>
              <a:ea typeface="微软雅黑" panose="020B0503020204020204" pitchFamily="34" charset="-122"/>
            </a:endParaRPr>
          </a:p>
        </p:txBody>
      </p:sp>
      <p:sp>
        <p:nvSpPr>
          <p:cNvPr id="44" name="矩形 43">
            <a:extLst>
              <a:ext uri="{FF2B5EF4-FFF2-40B4-BE49-F238E27FC236}">
                <a16:creationId xmlns:a16="http://schemas.microsoft.com/office/drawing/2014/main" id="{795DDA9A-B921-9A6D-73E4-8BC4A1930A60}"/>
              </a:ext>
            </a:extLst>
          </p:cNvPr>
          <p:cNvSpPr/>
          <p:nvPr/>
        </p:nvSpPr>
        <p:spPr>
          <a:xfrm>
            <a:off x="9750403" y="4016811"/>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76019CB3-4D47-2F55-0338-8A1AF16A9006}"/>
              </a:ext>
            </a:extLst>
          </p:cNvPr>
          <p:cNvSpPr/>
          <p:nvPr/>
        </p:nvSpPr>
        <p:spPr>
          <a:xfrm>
            <a:off x="10605810" y="40168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2DCB896B-D3CD-790C-B309-67E679BE9A8C}"/>
              </a:ext>
            </a:extLst>
          </p:cNvPr>
          <p:cNvSpPr txBox="1"/>
          <p:nvPr/>
        </p:nvSpPr>
        <p:spPr>
          <a:xfrm>
            <a:off x="9797105"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a:t>
            </a:r>
            <a:endParaRPr lang="zh-CN" altLang="en-US" sz="2000" dirty="0">
              <a:latin typeface="微软雅黑" panose="020B0503020204020204" pitchFamily="34" charset="-122"/>
              <a:ea typeface="微软雅黑" panose="020B0503020204020204" pitchFamily="34" charset="-122"/>
            </a:endParaRPr>
          </a:p>
        </p:txBody>
      </p:sp>
      <p:sp>
        <p:nvSpPr>
          <p:cNvPr id="47" name="文本框 46">
            <a:extLst>
              <a:ext uri="{FF2B5EF4-FFF2-40B4-BE49-F238E27FC236}">
                <a16:creationId xmlns:a16="http://schemas.microsoft.com/office/drawing/2014/main" id="{9EDB609C-3D69-E952-967C-ED3A587B0F8A}"/>
              </a:ext>
            </a:extLst>
          </p:cNvPr>
          <p:cNvSpPr txBox="1"/>
          <p:nvPr/>
        </p:nvSpPr>
        <p:spPr>
          <a:xfrm>
            <a:off x="10652512"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next</a:t>
            </a:r>
            <a:endParaRPr lang="zh-CN" altLang="en-US" sz="2000" dirty="0">
              <a:latin typeface="微软雅黑" panose="020B0503020204020204" pitchFamily="34" charset="-122"/>
              <a:ea typeface="微软雅黑" panose="020B0503020204020204" pitchFamily="34" charset="-122"/>
            </a:endParaRPr>
          </a:p>
        </p:txBody>
      </p:sp>
      <p:sp>
        <p:nvSpPr>
          <p:cNvPr id="48" name="矩形 47">
            <a:extLst>
              <a:ext uri="{FF2B5EF4-FFF2-40B4-BE49-F238E27FC236}">
                <a16:creationId xmlns:a16="http://schemas.microsoft.com/office/drawing/2014/main" id="{CDB0B51A-CD4C-9CE7-0DC7-EB83C4891E26}"/>
              </a:ext>
            </a:extLst>
          </p:cNvPr>
          <p:cNvSpPr/>
          <p:nvPr/>
        </p:nvSpPr>
        <p:spPr>
          <a:xfrm>
            <a:off x="8871645" y="4016810"/>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641F7D36-5FBF-5A46-2109-73DC62F3ADC2}"/>
              </a:ext>
            </a:extLst>
          </p:cNvPr>
          <p:cNvSpPr txBox="1"/>
          <p:nvPr/>
        </p:nvSpPr>
        <p:spPr>
          <a:xfrm>
            <a:off x="8918347" y="4109142"/>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pre</a:t>
            </a:r>
            <a:endParaRPr lang="zh-CN" altLang="en-US" sz="2000" dirty="0">
              <a:latin typeface="微软雅黑" panose="020B0503020204020204" pitchFamily="34" charset="-122"/>
              <a:ea typeface="微软雅黑" panose="020B0503020204020204" pitchFamily="34" charset="-122"/>
            </a:endParaRPr>
          </a:p>
        </p:txBody>
      </p:sp>
      <p:cxnSp>
        <p:nvCxnSpPr>
          <p:cNvPr id="51" name="连接符: 肘形 50">
            <a:extLst>
              <a:ext uri="{FF2B5EF4-FFF2-40B4-BE49-F238E27FC236}">
                <a16:creationId xmlns:a16="http://schemas.microsoft.com/office/drawing/2014/main" id="{5C40E3F7-14F6-2395-AFB8-40DCF83ABA76}"/>
              </a:ext>
            </a:extLst>
          </p:cNvPr>
          <p:cNvCxnSpPr>
            <a:cxnSpLocks/>
            <a:stCxn id="33" idx="2"/>
            <a:endCxn id="38" idx="2"/>
          </p:cNvCxnSpPr>
          <p:nvPr/>
        </p:nvCxnSpPr>
        <p:spPr>
          <a:xfrm rot="5400000" flipH="1" flipV="1">
            <a:off x="4253843" y="3283449"/>
            <a:ext cx="1" cy="2636276"/>
          </a:xfrm>
          <a:prstGeom prst="bentConnector3">
            <a:avLst>
              <a:gd name="adj1" fmla="val -22860000000"/>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5" name="文本框 64">
            <a:extLst>
              <a:ext uri="{FF2B5EF4-FFF2-40B4-BE49-F238E27FC236}">
                <a16:creationId xmlns:a16="http://schemas.microsoft.com/office/drawing/2014/main" id="{87CADF47-DFF0-75D4-3FD8-840839DE4D73}"/>
              </a:ext>
            </a:extLst>
          </p:cNvPr>
          <p:cNvSpPr txBox="1"/>
          <p:nvPr/>
        </p:nvSpPr>
        <p:spPr>
          <a:xfrm>
            <a:off x="7171458" y="3986037"/>
            <a:ext cx="1258528" cy="646331"/>
          </a:xfrm>
          <a:prstGeom prst="rect">
            <a:avLst/>
          </a:prstGeom>
          <a:noFill/>
        </p:spPr>
        <p:txBody>
          <a:bodyPr wrap="square" rtlCol="0">
            <a:spAutoFit/>
          </a:bodyPr>
          <a:lstStyle/>
          <a:p>
            <a:pPr algn="ctr"/>
            <a:r>
              <a:rPr lang="en-US" altLang="zh-CN" sz="3600" dirty="0">
                <a:solidFill>
                  <a:schemeClr val="bg1"/>
                </a:solidFill>
                <a:latin typeface="华文中宋" panose="02010600040101010101" pitchFamily="2" charset="-122"/>
                <a:ea typeface="华文中宋" panose="02010600040101010101" pitchFamily="2" charset="-122"/>
              </a:rPr>
              <a:t>…</a:t>
            </a:r>
            <a:endParaRPr lang="zh-CN" altLang="en-US" sz="3600" dirty="0">
              <a:solidFill>
                <a:schemeClr val="bg1"/>
              </a:solidFill>
              <a:latin typeface="华文中宋" panose="02010600040101010101" pitchFamily="2" charset="-122"/>
              <a:ea typeface="华文中宋" panose="02010600040101010101" pitchFamily="2" charset="-122"/>
            </a:endParaRPr>
          </a:p>
        </p:txBody>
      </p:sp>
      <p:cxnSp>
        <p:nvCxnSpPr>
          <p:cNvPr id="66" name="连接符: 肘形 65">
            <a:extLst>
              <a:ext uri="{FF2B5EF4-FFF2-40B4-BE49-F238E27FC236}">
                <a16:creationId xmlns:a16="http://schemas.microsoft.com/office/drawing/2014/main" id="{FACD81A2-ECF9-1A58-B7D4-3D96776307F1}"/>
              </a:ext>
            </a:extLst>
          </p:cNvPr>
          <p:cNvCxnSpPr>
            <a:cxnSpLocks/>
            <a:stCxn id="39" idx="2"/>
            <a:endCxn id="65" idx="2"/>
          </p:cNvCxnSpPr>
          <p:nvPr/>
        </p:nvCxnSpPr>
        <p:spPr>
          <a:xfrm rot="16200000" flipH="1">
            <a:off x="7098664" y="3930309"/>
            <a:ext cx="30783" cy="1373333"/>
          </a:xfrm>
          <a:prstGeom prst="bentConnector3">
            <a:avLst>
              <a:gd name="adj1" fmla="val 842618"/>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连接符: 肘形 68">
            <a:extLst>
              <a:ext uri="{FF2B5EF4-FFF2-40B4-BE49-F238E27FC236}">
                <a16:creationId xmlns:a16="http://schemas.microsoft.com/office/drawing/2014/main" id="{6D9DE8CF-0916-0854-FA20-D03DD357AB0C}"/>
              </a:ext>
            </a:extLst>
          </p:cNvPr>
          <p:cNvCxnSpPr>
            <a:cxnSpLocks/>
            <a:endCxn id="44" idx="2"/>
          </p:cNvCxnSpPr>
          <p:nvPr/>
        </p:nvCxnSpPr>
        <p:spPr>
          <a:xfrm flipV="1">
            <a:off x="8429988" y="4601586"/>
            <a:ext cx="1748119" cy="233872"/>
          </a:xfrm>
          <a:prstGeom prst="bentConnector2">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连接符: 肘形 72">
            <a:extLst>
              <a:ext uri="{FF2B5EF4-FFF2-40B4-BE49-F238E27FC236}">
                <a16:creationId xmlns:a16="http://schemas.microsoft.com/office/drawing/2014/main" id="{720B99FB-A749-646E-AFA4-62A718AFC562}"/>
              </a:ext>
            </a:extLst>
          </p:cNvPr>
          <p:cNvCxnSpPr>
            <a:cxnSpLocks/>
            <a:stCxn id="45" idx="2"/>
          </p:cNvCxnSpPr>
          <p:nvPr/>
        </p:nvCxnSpPr>
        <p:spPr>
          <a:xfrm rot="16200000" flipH="1">
            <a:off x="11437562" y="4197537"/>
            <a:ext cx="233872" cy="1041968"/>
          </a:xfrm>
          <a:prstGeom prst="bentConnector2">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连接符: 肘形 73">
            <a:extLst>
              <a:ext uri="{FF2B5EF4-FFF2-40B4-BE49-F238E27FC236}">
                <a16:creationId xmlns:a16="http://schemas.microsoft.com/office/drawing/2014/main" id="{86CAB3E7-7CEA-D015-3366-1D7ECCD98BBB}"/>
              </a:ext>
            </a:extLst>
          </p:cNvPr>
          <p:cNvCxnSpPr>
            <a:cxnSpLocks/>
          </p:cNvCxnSpPr>
          <p:nvPr/>
        </p:nvCxnSpPr>
        <p:spPr>
          <a:xfrm flipV="1">
            <a:off x="208796" y="4616975"/>
            <a:ext cx="999152" cy="230892"/>
          </a:xfrm>
          <a:prstGeom prst="bentConnector3">
            <a:avLst>
              <a:gd name="adj1" fmla="val 99814"/>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连接符: 肘形 84">
            <a:extLst>
              <a:ext uri="{FF2B5EF4-FFF2-40B4-BE49-F238E27FC236}">
                <a16:creationId xmlns:a16="http://schemas.microsoft.com/office/drawing/2014/main" id="{FA011EC5-4090-B3CE-5576-3A92399E72A9}"/>
              </a:ext>
            </a:extLst>
          </p:cNvPr>
          <p:cNvCxnSpPr>
            <a:cxnSpLocks/>
          </p:cNvCxnSpPr>
          <p:nvPr/>
        </p:nvCxnSpPr>
        <p:spPr>
          <a:xfrm rot="10800000" flipV="1">
            <a:off x="10178105" y="3739751"/>
            <a:ext cx="999152" cy="230892"/>
          </a:xfrm>
          <a:prstGeom prst="bentConnector3">
            <a:avLst>
              <a:gd name="adj1" fmla="val 99814"/>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连接符: 肘形 85">
            <a:extLst>
              <a:ext uri="{FF2B5EF4-FFF2-40B4-BE49-F238E27FC236}">
                <a16:creationId xmlns:a16="http://schemas.microsoft.com/office/drawing/2014/main" id="{0334FCEB-51E0-6C87-D2B3-DB26BF150330}"/>
              </a:ext>
            </a:extLst>
          </p:cNvPr>
          <p:cNvCxnSpPr>
            <a:cxnSpLocks/>
          </p:cNvCxnSpPr>
          <p:nvPr/>
        </p:nvCxnSpPr>
        <p:spPr>
          <a:xfrm rot="10800000" flipV="1">
            <a:off x="5566372" y="3739749"/>
            <a:ext cx="2234351" cy="198265"/>
          </a:xfrm>
          <a:prstGeom prst="bentConnector3">
            <a:avLst>
              <a:gd name="adj1" fmla="val 100279"/>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连接符: 肘形 94">
            <a:extLst>
              <a:ext uri="{FF2B5EF4-FFF2-40B4-BE49-F238E27FC236}">
                <a16:creationId xmlns:a16="http://schemas.microsoft.com/office/drawing/2014/main" id="{E61D2E38-B3FF-BFC4-7C0B-F4574ACD495A}"/>
              </a:ext>
            </a:extLst>
          </p:cNvPr>
          <p:cNvCxnSpPr>
            <a:cxnSpLocks/>
          </p:cNvCxnSpPr>
          <p:nvPr/>
        </p:nvCxnSpPr>
        <p:spPr>
          <a:xfrm rot="16200000" flipH="1" flipV="1">
            <a:off x="3409447" y="2710746"/>
            <a:ext cx="1" cy="2636276"/>
          </a:xfrm>
          <a:prstGeom prst="bentConnector3">
            <a:avLst>
              <a:gd name="adj1" fmla="val -22860000000"/>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连接符: 肘形 95">
            <a:extLst>
              <a:ext uri="{FF2B5EF4-FFF2-40B4-BE49-F238E27FC236}">
                <a16:creationId xmlns:a16="http://schemas.microsoft.com/office/drawing/2014/main" id="{DCA7E190-1FA4-40B5-0025-80DF5B2E1D48}"/>
              </a:ext>
            </a:extLst>
          </p:cNvPr>
          <p:cNvCxnSpPr>
            <a:cxnSpLocks/>
          </p:cNvCxnSpPr>
          <p:nvPr/>
        </p:nvCxnSpPr>
        <p:spPr>
          <a:xfrm rot="5400000" flipH="1">
            <a:off x="8637365" y="3309903"/>
            <a:ext cx="30783" cy="1373333"/>
          </a:xfrm>
          <a:prstGeom prst="bentConnector3">
            <a:avLst>
              <a:gd name="adj1" fmla="val 842618"/>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8" name="文本框 97">
            <a:extLst>
              <a:ext uri="{FF2B5EF4-FFF2-40B4-BE49-F238E27FC236}">
                <a16:creationId xmlns:a16="http://schemas.microsoft.com/office/drawing/2014/main" id="{55C6D388-3397-3BDF-640E-66B9214CC1BA}"/>
              </a:ext>
            </a:extLst>
          </p:cNvPr>
          <p:cNvSpPr txBox="1"/>
          <p:nvPr/>
        </p:nvSpPr>
        <p:spPr>
          <a:xfrm>
            <a:off x="1371600" y="6184312"/>
            <a:ext cx="9448800" cy="461665"/>
          </a:xfrm>
          <a:prstGeom prst="rect">
            <a:avLst/>
          </a:prstGeom>
          <a:noFill/>
        </p:spPr>
        <p:txBody>
          <a:bodyPr wrap="square">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链表各节点首尾相接</a:t>
            </a:r>
          </a:p>
        </p:txBody>
      </p:sp>
    </p:spTree>
    <p:extLst>
      <p:ext uri="{BB962C8B-B14F-4D97-AF65-F5344CB8AC3E}">
        <p14:creationId xmlns:p14="http://schemas.microsoft.com/office/powerpoint/2010/main" val="2303858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par>
                          <p:cTn id="8" fill="hold">
                            <p:stCondLst>
                              <p:cond delay="1000"/>
                            </p:stCondLst>
                            <p:childTnLst>
                              <p:par>
                                <p:cTn id="9" presetID="22" presetClass="exit" presetSubtype="4" fill="hold" grpId="1" nodeType="afterEffect">
                                  <p:stCondLst>
                                    <p:cond delay="0"/>
                                  </p:stCondLst>
                                  <p:childTnLst>
                                    <p:animEffect transition="out" filter="wipe(down)">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par>
                          <p:cTn id="12" fill="hold">
                            <p:stCondLst>
                              <p:cond delay="1500"/>
                            </p:stCondLst>
                            <p:childTnLst>
                              <p:par>
                                <p:cTn id="13" presetID="14" presetClass="entr" presetSubtype="1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randombar(horizontal)">
                                      <p:cBhvr>
                                        <p:cTn id="15" dur="1000"/>
                                        <p:tgtEl>
                                          <p:spTgt spid="6"/>
                                        </p:tgtEl>
                                      </p:cBhvr>
                                    </p:animEffect>
                                  </p:childTnLst>
                                </p:cTn>
                              </p:par>
                            </p:childTnLst>
                          </p:cTn>
                        </p:par>
                        <p:par>
                          <p:cTn id="16" fill="hold">
                            <p:stCondLst>
                              <p:cond delay="2500"/>
                            </p:stCondLst>
                            <p:childTnLst>
                              <p:par>
                                <p:cTn id="17" presetID="14" presetClass="exit" presetSubtype="10" fill="hold" grpId="1" nodeType="afterEffect">
                                  <p:stCondLst>
                                    <p:cond delay="0"/>
                                  </p:stCondLst>
                                  <p:childTnLst>
                                    <p:animEffect transition="out" filter="randombar(horizontal)">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3000"/>
                            </p:stCondLst>
                            <p:childTnLst>
                              <p:par>
                                <p:cTn id="21" presetID="14" presetClass="entr" presetSubtype="1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1000"/>
                                        <p:tgtEl>
                                          <p:spTgt spid="7"/>
                                        </p:tgtEl>
                                      </p:cBhvr>
                                    </p:animEffect>
                                  </p:childTnLst>
                                </p:cTn>
                              </p:par>
                            </p:childTnLst>
                          </p:cTn>
                        </p:par>
                        <p:par>
                          <p:cTn id="24" fill="hold">
                            <p:stCondLst>
                              <p:cond delay="4000"/>
                            </p:stCondLst>
                            <p:childTnLst>
                              <p:par>
                                <p:cTn id="25" presetID="14" presetClass="exit" presetSubtype="10" fill="hold" grpId="1" nodeType="afterEffect">
                                  <p:stCondLst>
                                    <p:cond delay="0"/>
                                  </p:stCondLst>
                                  <p:childTnLst>
                                    <p:animEffect transition="out" filter="randombar(horizontal)">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par>
                          <p:cTn id="28" fill="hold">
                            <p:stCondLst>
                              <p:cond delay="4500"/>
                            </p:stCondLst>
                            <p:childTnLst>
                              <p:par>
                                <p:cTn id="29" presetID="14" presetClass="entr" presetSubtype="1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randombar(horizontal)">
                                      <p:cBhvr>
                                        <p:cTn id="31" dur="1000"/>
                                        <p:tgtEl>
                                          <p:spTgt spid="8"/>
                                        </p:tgtEl>
                                      </p:cBhvr>
                                    </p:animEffect>
                                  </p:childTnLst>
                                </p:cTn>
                              </p:par>
                            </p:childTnLst>
                          </p:cTn>
                        </p:par>
                        <p:par>
                          <p:cTn id="32" fill="hold">
                            <p:stCondLst>
                              <p:cond delay="5500"/>
                            </p:stCondLst>
                            <p:childTnLst>
                              <p:par>
                                <p:cTn id="33" presetID="14" presetClass="exit" presetSubtype="10" fill="hold" grpId="1" nodeType="afterEffect">
                                  <p:stCondLst>
                                    <p:cond delay="0"/>
                                  </p:stCondLst>
                                  <p:childTnLst>
                                    <p:animEffect transition="out" filter="randombar(horizontal)">
                                      <p:cBhvr>
                                        <p:cTn id="34" dur="500"/>
                                        <p:tgtEl>
                                          <p:spTgt spid="8"/>
                                        </p:tgtEl>
                                      </p:cBhvr>
                                    </p:animEffect>
                                    <p:set>
                                      <p:cBhvr>
                                        <p:cTn id="35" dur="1" fill="hold">
                                          <p:stCondLst>
                                            <p:cond delay="499"/>
                                          </p:stCondLst>
                                        </p:cTn>
                                        <p:tgtEl>
                                          <p:spTgt spid="8"/>
                                        </p:tgtEl>
                                        <p:attrNameLst>
                                          <p:attrName>style.visibility</p:attrName>
                                        </p:attrNameLst>
                                      </p:cBhvr>
                                      <p:to>
                                        <p:strVal val="hidden"/>
                                      </p:to>
                                    </p:set>
                                  </p:childTnLst>
                                </p:cTn>
                              </p:par>
                              <p:par>
                                <p:cTn id="36" presetID="42"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anim calcmode="lin" valueType="num">
                                      <p:cBhvr>
                                        <p:cTn id="39" dur="1000" fill="hold"/>
                                        <p:tgtEl>
                                          <p:spTgt spid="9"/>
                                        </p:tgtEl>
                                        <p:attrNameLst>
                                          <p:attrName>ppt_x</p:attrName>
                                        </p:attrNameLst>
                                      </p:cBhvr>
                                      <p:tavLst>
                                        <p:tav tm="0">
                                          <p:val>
                                            <p:strVal val="#ppt_x"/>
                                          </p:val>
                                        </p:tav>
                                        <p:tav tm="100000">
                                          <p:val>
                                            <p:strVal val="#ppt_x"/>
                                          </p:val>
                                        </p:tav>
                                      </p:tavLst>
                                    </p:anim>
                                    <p:anim calcmode="lin" valueType="num">
                                      <p:cBhvr>
                                        <p:cTn id="40" dur="1000" fill="hold"/>
                                        <p:tgtEl>
                                          <p:spTgt spid="9"/>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000"/>
                                        <p:tgtEl>
                                          <p:spTgt spid="10"/>
                                        </p:tgtEl>
                                      </p:cBhvr>
                                    </p:animEffect>
                                    <p:anim calcmode="lin" valueType="num">
                                      <p:cBhvr>
                                        <p:cTn id="44" dur="1000" fill="hold"/>
                                        <p:tgtEl>
                                          <p:spTgt spid="10"/>
                                        </p:tgtEl>
                                        <p:attrNameLst>
                                          <p:attrName>ppt_x</p:attrName>
                                        </p:attrNameLst>
                                      </p:cBhvr>
                                      <p:tavLst>
                                        <p:tav tm="0">
                                          <p:val>
                                            <p:strVal val="#ppt_x"/>
                                          </p:val>
                                        </p:tav>
                                        <p:tav tm="100000">
                                          <p:val>
                                            <p:strVal val="#ppt_x"/>
                                          </p:val>
                                        </p:tav>
                                      </p:tavLst>
                                    </p:anim>
                                    <p:anim calcmode="lin" valueType="num">
                                      <p:cBhvr>
                                        <p:cTn id="45" dur="1000" fill="hold"/>
                                        <p:tgtEl>
                                          <p:spTgt spid="10"/>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1000"/>
                                        <p:tgtEl>
                                          <p:spTgt spid="11"/>
                                        </p:tgtEl>
                                      </p:cBhvr>
                                    </p:animEffect>
                                    <p:anim calcmode="lin" valueType="num">
                                      <p:cBhvr>
                                        <p:cTn id="49" dur="1000" fill="hold"/>
                                        <p:tgtEl>
                                          <p:spTgt spid="11"/>
                                        </p:tgtEl>
                                        <p:attrNameLst>
                                          <p:attrName>ppt_x</p:attrName>
                                        </p:attrNameLst>
                                      </p:cBhvr>
                                      <p:tavLst>
                                        <p:tav tm="0">
                                          <p:val>
                                            <p:strVal val="#ppt_x"/>
                                          </p:val>
                                        </p:tav>
                                        <p:tav tm="100000">
                                          <p:val>
                                            <p:strVal val="#ppt_x"/>
                                          </p:val>
                                        </p:tav>
                                      </p:tavLst>
                                    </p:anim>
                                    <p:anim calcmode="lin" valueType="num">
                                      <p:cBhvr>
                                        <p:cTn id="50" dur="1000" fill="hold"/>
                                        <p:tgtEl>
                                          <p:spTgt spid="11"/>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1000"/>
                                        <p:tgtEl>
                                          <p:spTgt spid="12"/>
                                        </p:tgtEl>
                                      </p:cBhvr>
                                    </p:animEffect>
                                    <p:anim calcmode="lin" valueType="num">
                                      <p:cBhvr>
                                        <p:cTn id="54" dur="1000" fill="hold"/>
                                        <p:tgtEl>
                                          <p:spTgt spid="12"/>
                                        </p:tgtEl>
                                        <p:attrNameLst>
                                          <p:attrName>ppt_x</p:attrName>
                                        </p:attrNameLst>
                                      </p:cBhvr>
                                      <p:tavLst>
                                        <p:tav tm="0">
                                          <p:val>
                                            <p:strVal val="#ppt_x"/>
                                          </p:val>
                                        </p:tav>
                                        <p:tav tm="100000">
                                          <p:val>
                                            <p:strVal val="#ppt_x"/>
                                          </p:val>
                                        </p:tav>
                                      </p:tavLst>
                                    </p:anim>
                                    <p:anim calcmode="lin" valueType="num">
                                      <p:cBhvr>
                                        <p:cTn id="55" dur="1000" fill="hold"/>
                                        <p:tgtEl>
                                          <p:spTgt spid="12"/>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1000"/>
                                        <p:tgtEl>
                                          <p:spTgt spid="13"/>
                                        </p:tgtEl>
                                      </p:cBhvr>
                                    </p:animEffect>
                                    <p:anim calcmode="lin" valueType="num">
                                      <p:cBhvr>
                                        <p:cTn id="59" dur="1000" fill="hold"/>
                                        <p:tgtEl>
                                          <p:spTgt spid="13"/>
                                        </p:tgtEl>
                                        <p:attrNameLst>
                                          <p:attrName>ppt_x</p:attrName>
                                        </p:attrNameLst>
                                      </p:cBhvr>
                                      <p:tavLst>
                                        <p:tav tm="0">
                                          <p:val>
                                            <p:strVal val="#ppt_x"/>
                                          </p:val>
                                        </p:tav>
                                        <p:tav tm="100000">
                                          <p:val>
                                            <p:strVal val="#ppt_x"/>
                                          </p:val>
                                        </p:tav>
                                      </p:tavLst>
                                    </p:anim>
                                    <p:anim calcmode="lin" valueType="num">
                                      <p:cBhvr>
                                        <p:cTn id="60" dur="1000" fill="hold"/>
                                        <p:tgtEl>
                                          <p:spTgt spid="13"/>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1000"/>
                                        <p:tgtEl>
                                          <p:spTgt spid="14"/>
                                        </p:tgtEl>
                                      </p:cBhvr>
                                    </p:animEffect>
                                    <p:anim calcmode="lin" valueType="num">
                                      <p:cBhvr>
                                        <p:cTn id="64" dur="1000" fill="hold"/>
                                        <p:tgtEl>
                                          <p:spTgt spid="14"/>
                                        </p:tgtEl>
                                        <p:attrNameLst>
                                          <p:attrName>ppt_x</p:attrName>
                                        </p:attrNameLst>
                                      </p:cBhvr>
                                      <p:tavLst>
                                        <p:tav tm="0">
                                          <p:val>
                                            <p:strVal val="#ppt_x"/>
                                          </p:val>
                                        </p:tav>
                                        <p:tav tm="100000">
                                          <p:val>
                                            <p:strVal val="#ppt_x"/>
                                          </p:val>
                                        </p:tav>
                                      </p:tavLst>
                                    </p:anim>
                                    <p:anim calcmode="lin" valueType="num">
                                      <p:cBhvr>
                                        <p:cTn id="65" dur="1000" fill="hold"/>
                                        <p:tgtEl>
                                          <p:spTgt spid="1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fade">
                                      <p:cBhvr>
                                        <p:cTn id="68" dur="1000"/>
                                        <p:tgtEl>
                                          <p:spTgt spid="15"/>
                                        </p:tgtEl>
                                      </p:cBhvr>
                                    </p:animEffect>
                                    <p:anim calcmode="lin" valueType="num">
                                      <p:cBhvr>
                                        <p:cTn id="69" dur="1000" fill="hold"/>
                                        <p:tgtEl>
                                          <p:spTgt spid="15"/>
                                        </p:tgtEl>
                                        <p:attrNameLst>
                                          <p:attrName>ppt_x</p:attrName>
                                        </p:attrNameLst>
                                      </p:cBhvr>
                                      <p:tavLst>
                                        <p:tav tm="0">
                                          <p:val>
                                            <p:strVal val="#ppt_x"/>
                                          </p:val>
                                        </p:tav>
                                        <p:tav tm="100000">
                                          <p:val>
                                            <p:strVal val="#ppt_x"/>
                                          </p:val>
                                        </p:tav>
                                      </p:tavLst>
                                    </p:anim>
                                    <p:anim calcmode="lin" valueType="num">
                                      <p:cBhvr>
                                        <p:cTn id="70" dur="1000" fill="hold"/>
                                        <p:tgtEl>
                                          <p:spTgt spid="15"/>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1000"/>
                                        <p:tgtEl>
                                          <p:spTgt spid="16"/>
                                        </p:tgtEl>
                                      </p:cBhvr>
                                    </p:animEffect>
                                    <p:anim calcmode="lin" valueType="num">
                                      <p:cBhvr>
                                        <p:cTn id="74" dur="1000" fill="hold"/>
                                        <p:tgtEl>
                                          <p:spTgt spid="16"/>
                                        </p:tgtEl>
                                        <p:attrNameLst>
                                          <p:attrName>ppt_x</p:attrName>
                                        </p:attrNameLst>
                                      </p:cBhvr>
                                      <p:tavLst>
                                        <p:tav tm="0">
                                          <p:val>
                                            <p:strVal val="#ppt_x"/>
                                          </p:val>
                                        </p:tav>
                                        <p:tav tm="100000">
                                          <p:val>
                                            <p:strVal val="#ppt_x"/>
                                          </p:val>
                                        </p:tav>
                                      </p:tavLst>
                                    </p:anim>
                                    <p:anim calcmode="lin" valueType="num">
                                      <p:cBhvr>
                                        <p:cTn id="75" dur="1000" fill="hold"/>
                                        <p:tgtEl>
                                          <p:spTgt spid="16"/>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1000"/>
                                        <p:tgtEl>
                                          <p:spTgt spid="21"/>
                                        </p:tgtEl>
                                      </p:cBhvr>
                                    </p:animEffect>
                                    <p:anim calcmode="lin" valueType="num">
                                      <p:cBhvr>
                                        <p:cTn id="79" dur="1000" fill="hold"/>
                                        <p:tgtEl>
                                          <p:spTgt spid="21"/>
                                        </p:tgtEl>
                                        <p:attrNameLst>
                                          <p:attrName>ppt_x</p:attrName>
                                        </p:attrNameLst>
                                      </p:cBhvr>
                                      <p:tavLst>
                                        <p:tav tm="0">
                                          <p:val>
                                            <p:strVal val="#ppt_x"/>
                                          </p:val>
                                        </p:tav>
                                        <p:tav tm="100000">
                                          <p:val>
                                            <p:strVal val="#ppt_x"/>
                                          </p:val>
                                        </p:tav>
                                      </p:tavLst>
                                    </p:anim>
                                    <p:anim calcmode="lin" valueType="num">
                                      <p:cBhvr>
                                        <p:cTn id="80" dur="1000" fill="hold"/>
                                        <p:tgtEl>
                                          <p:spTgt spid="21"/>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fade">
                                      <p:cBhvr>
                                        <p:cTn id="83" dur="1000"/>
                                        <p:tgtEl>
                                          <p:spTgt spid="22"/>
                                        </p:tgtEl>
                                      </p:cBhvr>
                                    </p:animEffect>
                                    <p:anim calcmode="lin" valueType="num">
                                      <p:cBhvr>
                                        <p:cTn id="84" dur="1000" fill="hold"/>
                                        <p:tgtEl>
                                          <p:spTgt spid="22"/>
                                        </p:tgtEl>
                                        <p:attrNameLst>
                                          <p:attrName>ppt_x</p:attrName>
                                        </p:attrNameLst>
                                      </p:cBhvr>
                                      <p:tavLst>
                                        <p:tav tm="0">
                                          <p:val>
                                            <p:strVal val="#ppt_x"/>
                                          </p:val>
                                        </p:tav>
                                        <p:tav tm="100000">
                                          <p:val>
                                            <p:strVal val="#ppt_x"/>
                                          </p:val>
                                        </p:tav>
                                      </p:tavLst>
                                    </p:anim>
                                    <p:anim calcmode="lin" valueType="num">
                                      <p:cBhvr>
                                        <p:cTn id="85" dur="1000" fill="hold"/>
                                        <p:tgtEl>
                                          <p:spTgt spid="22"/>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1000"/>
                                        <p:tgtEl>
                                          <p:spTgt spid="23"/>
                                        </p:tgtEl>
                                      </p:cBhvr>
                                    </p:animEffect>
                                    <p:anim calcmode="lin" valueType="num">
                                      <p:cBhvr>
                                        <p:cTn id="89" dur="1000" fill="hold"/>
                                        <p:tgtEl>
                                          <p:spTgt spid="23"/>
                                        </p:tgtEl>
                                        <p:attrNameLst>
                                          <p:attrName>ppt_x</p:attrName>
                                        </p:attrNameLst>
                                      </p:cBhvr>
                                      <p:tavLst>
                                        <p:tav tm="0">
                                          <p:val>
                                            <p:strVal val="#ppt_x"/>
                                          </p:val>
                                        </p:tav>
                                        <p:tav tm="100000">
                                          <p:val>
                                            <p:strVal val="#ppt_x"/>
                                          </p:val>
                                        </p:tav>
                                      </p:tavLst>
                                    </p:anim>
                                    <p:anim calcmode="lin" valueType="num">
                                      <p:cBhvr>
                                        <p:cTn id="90" dur="1000" fill="hold"/>
                                        <p:tgtEl>
                                          <p:spTgt spid="23"/>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24"/>
                                        </p:tgtEl>
                                        <p:attrNameLst>
                                          <p:attrName>style.visibility</p:attrName>
                                        </p:attrNameLst>
                                      </p:cBhvr>
                                      <p:to>
                                        <p:strVal val="visible"/>
                                      </p:to>
                                    </p:set>
                                    <p:animEffect transition="in" filter="fade">
                                      <p:cBhvr>
                                        <p:cTn id="93" dur="1000"/>
                                        <p:tgtEl>
                                          <p:spTgt spid="24"/>
                                        </p:tgtEl>
                                      </p:cBhvr>
                                    </p:animEffect>
                                    <p:anim calcmode="lin" valueType="num">
                                      <p:cBhvr>
                                        <p:cTn id="94" dur="1000" fill="hold"/>
                                        <p:tgtEl>
                                          <p:spTgt spid="24"/>
                                        </p:tgtEl>
                                        <p:attrNameLst>
                                          <p:attrName>ppt_x</p:attrName>
                                        </p:attrNameLst>
                                      </p:cBhvr>
                                      <p:tavLst>
                                        <p:tav tm="0">
                                          <p:val>
                                            <p:strVal val="#ppt_x"/>
                                          </p:val>
                                        </p:tav>
                                        <p:tav tm="100000">
                                          <p:val>
                                            <p:strVal val="#ppt_x"/>
                                          </p:val>
                                        </p:tav>
                                      </p:tavLst>
                                    </p:anim>
                                    <p:anim calcmode="lin" valueType="num">
                                      <p:cBhvr>
                                        <p:cTn id="95" dur="1000" fill="hold"/>
                                        <p:tgtEl>
                                          <p:spTgt spid="24"/>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fade">
                                      <p:cBhvr>
                                        <p:cTn id="98" dur="1000"/>
                                        <p:tgtEl>
                                          <p:spTgt spid="32"/>
                                        </p:tgtEl>
                                      </p:cBhvr>
                                    </p:animEffect>
                                    <p:anim calcmode="lin" valueType="num">
                                      <p:cBhvr>
                                        <p:cTn id="99" dur="1000" fill="hold"/>
                                        <p:tgtEl>
                                          <p:spTgt spid="32"/>
                                        </p:tgtEl>
                                        <p:attrNameLst>
                                          <p:attrName>ppt_x</p:attrName>
                                        </p:attrNameLst>
                                      </p:cBhvr>
                                      <p:tavLst>
                                        <p:tav tm="0">
                                          <p:val>
                                            <p:strVal val="#ppt_x"/>
                                          </p:val>
                                        </p:tav>
                                        <p:tav tm="100000">
                                          <p:val>
                                            <p:strVal val="#ppt_x"/>
                                          </p:val>
                                        </p:tav>
                                      </p:tavLst>
                                    </p:anim>
                                    <p:anim calcmode="lin" valueType="num">
                                      <p:cBhvr>
                                        <p:cTn id="100" dur="1000" fill="hold"/>
                                        <p:tgtEl>
                                          <p:spTgt spid="32"/>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fade">
                                      <p:cBhvr>
                                        <p:cTn id="103" dur="1000"/>
                                        <p:tgtEl>
                                          <p:spTgt spid="33"/>
                                        </p:tgtEl>
                                      </p:cBhvr>
                                    </p:animEffect>
                                    <p:anim calcmode="lin" valueType="num">
                                      <p:cBhvr>
                                        <p:cTn id="104" dur="1000" fill="hold"/>
                                        <p:tgtEl>
                                          <p:spTgt spid="33"/>
                                        </p:tgtEl>
                                        <p:attrNameLst>
                                          <p:attrName>ppt_x</p:attrName>
                                        </p:attrNameLst>
                                      </p:cBhvr>
                                      <p:tavLst>
                                        <p:tav tm="0">
                                          <p:val>
                                            <p:strVal val="#ppt_x"/>
                                          </p:val>
                                        </p:tav>
                                        <p:tav tm="100000">
                                          <p:val>
                                            <p:strVal val="#ppt_x"/>
                                          </p:val>
                                        </p:tav>
                                      </p:tavLst>
                                    </p:anim>
                                    <p:anim calcmode="lin" valueType="num">
                                      <p:cBhvr>
                                        <p:cTn id="105" dur="1000" fill="hold"/>
                                        <p:tgtEl>
                                          <p:spTgt spid="33"/>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34"/>
                                        </p:tgtEl>
                                        <p:attrNameLst>
                                          <p:attrName>style.visibility</p:attrName>
                                        </p:attrNameLst>
                                      </p:cBhvr>
                                      <p:to>
                                        <p:strVal val="visible"/>
                                      </p:to>
                                    </p:set>
                                    <p:animEffect transition="in" filter="fade">
                                      <p:cBhvr>
                                        <p:cTn id="108" dur="1000"/>
                                        <p:tgtEl>
                                          <p:spTgt spid="34"/>
                                        </p:tgtEl>
                                      </p:cBhvr>
                                    </p:animEffect>
                                    <p:anim calcmode="lin" valueType="num">
                                      <p:cBhvr>
                                        <p:cTn id="109" dur="1000" fill="hold"/>
                                        <p:tgtEl>
                                          <p:spTgt spid="34"/>
                                        </p:tgtEl>
                                        <p:attrNameLst>
                                          <p:attrName>ppt_x</p:attrName>
                                        </p:attrNameLst>
                                      </p:cBhvr>
                                      <p:tavLst>
                                        <p:tav tm="0">
                                          <p:val>
                                            <p:strVal val="#ppt_x"/>
                                          </p:val>
                                        </p:tav>
                                        <p:tav tm="100000">
                                          <p:val>
                                            <p:strVal val="#ppt_x"/>
                                          </p:val>
                                        </p:tav>
                                      </p:tavLst>
                                    </p:anim>
                                    <p:anim calcmode="lin" valueType="num">
                                      <p:cBhvr>
                                        <p:cTn id="110" dur="1000" fill="hold"/>
                                        <p:tgtEl>
                                          <p:spTgt spid="34"/>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35"/>
                                        </p:tgtEl>
                                        <p:attrNameLst>
                                          <p:attrName>style.visibility</p:attrName>
                                        </p:attrNameLst>
                                      </p:cBhvr>
                                      <p:to>
                                        <p:strVal val="visible"/>
                                      </p:to>
                                    </p:set>
                                    <p:animEffect transition="in" filter="fade">
                                      <p:cBhvr>
                                        <p:cTn id="113" dur="1000"/>
                                        <p:tgtEl>
                                          <p:spTgt spid="35"/>
                                        </p:tgtEl>
                                      </p:cBhvr>
                                    </p:animEffect>
                                    <p:anim calcmode="lin" valueType="num">
                                      <p:cBhvr>
                                        <p:cTn id="114" dur="1000" fill="hold"/>
                                        <p:tgtEl>
                                          <p:spTgt spid="35"/>
                                        </p:tgtEl>
                                        <p:attrNameLst>
                                          <p:attrName>ppt_x</p:attrName>
                                        </p:attrNameLst>
                                      </p:cBhvr>
                                      <p:tavLst>
                                        <p:tav tm="0">
                                          <p:val>
                                            <p:strVal val="#ppt_x"/>
                                          </p:val>
                                        </p:tav>
                                        <p:tav tm="100000">
                                          <p:val>
                                            <p:strVal val="#ppt_x"/>
                                          </p:val>
                                        </p:tav>
                                      </p:tavLst>
                                    </p:anim>
                                    <p:anim calcmode="lin" valueType="num">
                                      <p:cBhvr>
                                        <p:cTn id="115" dur="1000" fill="hold"/>
                                        <p:tgtEl>
                                          <p:spTgt spid="35"/>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36"/>
                                        </p:tgtEl>
                                        <p:attrNameLst>
                                          <p:attrName>style.visibility</p:attrName>
                                        </p:attrNameLst>
                                      </p:cBhvr>
                                      <p:to>
                                        <p:strVal val="visible"/>
                                      </p:to>
                                    </p:set>
                                    <p:animEffect transition="in" filter="fade">
                                      <p:cBhvr>
                                        <p:cTn id="118" dur="1000"/>
                                        <p:tgtEl>
                                          <p:spTgt spid="36"/>
                                        </p:tgtEl>
                                      </p:cBhvr>
                                    </p:animEffect>
                                    <p:anim calcmode="lin" valueType="num">
                                      <p:cBhvr>
                                        <p:cTn id="119" dur="1000" fill="hold"/>
                                        <p:tgtEl>
                                          <p:spTgt spid="36"/>
                                        </p:tgtEl>
                                        <p:attrNameLst>
                                          <p:attrName>ppt_x</p:attrName>
                                        </p:attrNameLst>
                                      </p:cBhvr>
                                      <p:tavLst>
                                        <p:tav tm="0">
                                          <p:val>
                                            <p:strVal val="#ppt_x"/>
                                          </p:val>
                                        </p:tav>
                                        <p:tav tm="100000">
                                          <p:val>
                                            <p:strVal val="#ppt_x"/>
                                          </p:val>
                                        </p:tav>
                                      </p:tavLst>
                                    </p:anim>
                                    <p:anim calcmode="lin" valueType="num">
                                      <p:cBhvr>
                                        <p:cTn id="120" dur="1000" fill="hold"/>
                                        <p:tgtEl>
                                          <p:spTgt spid="36"/>
                                        </p:tgtEl>
                                        <p:attrNameLst>
                                          <p:attrName>ppt_y</p:attrName>
                                        </p:attrNameLst>
                                      </p:cBhvr>
                                      <p:tavLst>
                                        <p:tav tm="0">
                                          <p:val>
                                            <p:strVal val="#ppt_y+.1"/>
                                          </p:val>
                                        </p:tav>
                                        <p:tav tm="100000">
                                          <p:val>
                                            <p:strVal val="#ppt_y"/>
                                          </p:val>
                                        </p:tav>
                                      </p:tavLst>
                                    </p:anim>
                                  </p:childTnLst>
                                </p:cTn>
                              </p:par>
                              <p:par>
                                <p:cTn id="121" presetID="42" presetClass="entr" presetSubtype="0" fill="hold" grpId="0" nodeType="with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fade">
                                      <p:cBhvr>
                                        <p:cTn id="123" dur="1000"/>
                                        <p:tgtEl>
                                          <p:spTgt spid="37"/>
                                        </p:tgtEl>
                                      </p:cBhvr>
                                    </p:animEffect>
                                    <p:anim calcmode="lin" valueType="num">
                                      <p:cBhvr>
                                        <p:cTn id="124" dur="1000" fill="hold"/>
                                        <p:tgtEl>
                                          <p:spTgt spid="37"/>
                                        </p:tgtEl>
                                        <p:attrNameLst>
                                          <p:attrName>ppt_x</p:attrName>
                                        </p:attrNameLst>
                                      </p:cBhvr>
                                      <p:tavLst>
                                        <p:tav tm="0">
                                          <p:val>
                                            <p:strVal val="#ppt_x"/>
                                          </p:val>
                                        </p:tav>
                                        <p:tav tm="100000">
                                          <p:val>
                                            <p:strVal val="#ppt_x"/>
                                          </p:val>
                                        </p:tav>
                                      </p:tavLst>
                                    </p:anim>
                                    <p:anim calcmode="lin" valueType="num">
                                      <p:cBhvr>
                                        <p:cTn id="125" dur="1000" fill="hold"/>
                                        <p:tgtEl>
                                          <p:spTgt spid="37"/>
                                        </p:tgtEl>
                                        <p:attrNameLst>
                                          <p:attrName>ppt_y</p:attrName>
                                        </p:attrNameLst>
                                      </p:cBhvr>
                                      <p:tavLst>
                                        <p:tav tm="0">
                                          <p:val>
                                            <p:strVal val="#ppt_y+.1"/>
                                          </p:val>
                                        </p:tav>
                                        <p:tav tm="100000">
                                          <p:val>
                                            <p:strVal val="#ppt_y"/>
                                          </p:val>
                                        </p:tav>
                                      </p:tavLst>
                                    </p:anim>
                                  </p:childTnLst>
                                </p:cTn>
                              </p:par>
                              <p:par>
                                <p:cTn id="126" presetID="42" presetClass="entr" presetSubtype="0" fill="hold" grpId="0" nodeType="withEffect">
                                  <p:stCondLst>
                                    <p:cond delay="0"/>
                                  </p:stCondLst>
                                  <p:childTnLst>
                                    <p:set>
                                      <p:cBhvr>
                                        <p:cTn id="127" dur="1" fill="hold">
                                          <p:stCondLst>
                                            <p:cond delay="0"/>
                                          </p:stCondLst>
                                        </p:cTn>
                                        <p:tgtEl>
                                          <p:spTgt spid="38"/>
                                        </p:tgtEl>
                                        <p:attrNameLst>
                                          <p:attrName>style.visibility</p:attrName>
                                        </p:attrNameLst>
                                      </p:cBhvr>
                                      <p:to>
                                        <p:strVal val="visible"/>
                                      </p:to>
                                    </p:set>
                                    <p:animEffect transition="in" filter="fade">
                                      <p:cBhvr>
                                        <p:cTn id="128" dur="1000"/>
                                        <p:tgtEl>
                                          <p:spTgt spid="38"/>
                                        </p:tgtEl>
                                      </p:cBhvr>
                                    </p:animEffect>
                                    <p:anim calcmode="lin" valueType="num">
                                      <p:cBhvr>
                                        <p:cTn id="129" dur="1000" fill="hold"/>
                                        <p:tgtEl>
                                          <p:spTgt spid="38"/>
                                        </p:tgtEl>
                                        <p:attrNameLst>
                                          <p:attrName>ppt_x</p:attrName>
                                        </p:attrNameLst>
                                      </p:cBhvr>
                                      <p:tavLst>
                                        <p:tav tm="0">
                                          <p:val>
                                            <p:strVal val="#ppt_x"/>
                                          </p:val>
                                        </p:tav>
                                        <p:tav tm="100000">
                                          <p:val>
                                            <p:strVal val="#ppt_x"/>
                                          </p:val>
                                        </p:tav>
                                      </p:tavLst>
                                    </p:anim>
                                    <p:anim calcmode="lin" valueType="num">
                                      <p:cBhvr>
                                        <p:cTn id="130" dur="1000" fill="hold"/>
                                        <p:tgtEl>
                                          <p:spTgt spid="38"/>
                                        </p:tgtEl>
                                        <p:attrNameLst>
                                          <p:attrName>ppt_y</p:attrName>
                                        </p:attrNameLst>
                                      </p:cBhvr>
                                      <p:tavLst>
                                        <p:tav tm="0">
                                          <p:val>
                                            <p:strVal val="#ppt_y+.1"/>
                                          </p:val>
                                        </p:tav>
                                        <p:tav tm="100000">
                                          <p:val>
                                            <p:strVal val="#ppt_y"/>
                                          </p:val>
                                        </p:tav>
                                      </p:tavLst>
                                    </p:anim>
                                  </p:childTnLst>
                                </p:cTn>
                              </p:par>
                              <p:par>
                                <p:cTn id="131" presetID="42" presetClass="entr" presetSubtype="0" fill="hold" grpId="0" nodeType="withEffect">
                                  <p:stCondLst>
                                    <p:cond delay="0"/>
                                  </p:stCondLst>
                                  <p:childTnLst>
                                    <p:set>
                                      <p:cBhvr>
                                        <p:cTn id="132" dur="1" fill="hold">
                                          <p:stCondLst>
                                            <p:cond delay="0"/>
                                          </p:stCondLst>
                                        </p:cTn>
                                        <p:tgtEl>
                                          <p:spTgt spid="39"/>
                                        </p:tgtEl>
                                        <p:attrNameLst>
                                          <p:attrName>style.visibility</p:attrName>
                                        </p:attrNameLst>
                                      </p:cBhvr>
                                      <p:to>
                                        <p:strVal val="visible"/>
                                      </p:to>
                                    </p:set>
                                    <p:animEffect transition="in" filter="fade">
                                      <p:cBhvr>
                                        <p:cTn id="133" dur="1000"/>
                                        <p:tgtEl>
                                          <p:spTgt spid="39"/>
                                        </p:tgtEl>
                                      </p:cBhvr>
                                    </p:animEffect>
                                    <p:anim calcmode="lin" valueType="num">
                                      <p:cBhvr>
                                        <p:cTn id="134" dur="1000" fill="hold"/>
                                        <p:tgtEl>
                                          <p:spTgt spid="39"/>
                                        </p:tgtEl>
                                        <p:attrNameLst>
                                          <p:attrName>ppt_x</p:attrName>
                                        </p:attrNameLst>
                                      </p:cBhvr>
                                      <p:tavLst>
                                        <p:tav tm="0">
                                          <p:val>
                                            <p:strVal val="#ppt_x"/>
                                          </p:val>
                                        </p:tav>
                                        <p:tav tm="100000">
                                          <p:val>
                                            <p:strVal val="#ppt_x"/>
                                          </p:val>
                                        </p:tav>
                                      </p:tavLst>
                                    </p:anim>
                                    <p:anim calcmode="lin" valueType="num">
                                      <p:cBhvr>
                                        <p:cTn id="135" dur="1000" fill="hold"/>
                                        <p:tgtEl>
                                          <p:spTgt spid="39"/>
                                        </p:tgtEl>
                                        <p:attrNameLst>
                                          <p:attrName>ppt_y</p:attrName>
                                        </p:attrNameLst>
                                      </p:cBhvr>
                                      <p:tavLst>
                                        <p:tav tm="0">
                                          <p:val>
                                            <p:strVal val="#ppt_y+.1"/>
                                          </p:val>
                                        </p:tav>
                                        <p:tav tm="100000">
                                          <p:val>
                                            <p:strVal val="#ppt_y"/>
                                          </p:val>
                                        </p:tav>
                                      </p:tavLst>
                                    </p:anim>
                                  </p:childTnLst>
                                </p:cTn>
                              </p:par>
                              <p:par>
                                <p:cTn id="136" presetID="42" presetClass="entr" presetSubtype="0" fill="hold" grpId="0" nodeType="withEffect">
                                  <p:stCondLst>
                                    <p:cond delay="0"/>
                                  </p:stCondLst>
                                  <p:childTnLst>
                                    <p:set>
                                      <p:cBhvr>
                                        <p:cTn id="137" dur="1" fill="hold">
                                          <p:stCondLst>
                                            <p:cond delay="0"/>
                                          </p:stCondLst>
                                        </p:cTn>
                                        <p:tgtEl>
                                          <p:spTgt spid="40"/>
                                        </p:tgtEl>
                                        <p:attrNameLst>
                                          <p:attrName>style.visibility</p:attrName>
                                        </p:attrNameLst>
                                      </p:cBhvr>
                                      <p:to>
                                        <p:strVal val="visible"/>
                                      </p:to>
                                    </p:set>
                                    <p:animEffect transition="in" filter="fade">
                                      <p:cBhvr>
                                        <p:cTn id="138" dur="1000"/>
                                        <p:tgtEl>
                                          <p:spTgt spid="40"/>
                                        </p:tgtEl>
                                      </p:cBhvr>
                                    </p:animEffect>
                                    <p:anim calcmode="lin" valueType="num">
                                      <p:cBhvr>
                                        <p:cTn id="139" dur="1000" fill="hold"/>
                                        <p:tgtEl>
                                          <p:spTgt spid="40"/>
                                        </p:tgtEl>
                                        <p:attrNameLst>
                                          <p:attrName>ppt_x</p:attrName>
                                        </p:attrNameLst>
                                      </p:cBhvr>
                                      <p:tavLst>
                                        <p:tav tm="0">
                                          <p:val>
                                            <p:strVal val="#ppt_x"/>
                                          </p:val>
                                        </p:tav>
                                        <p:tav tm="100000">
                                          <p:val>
                                            <p:strVal val="#ppt_x"/>
                                          </p:val>
                                        </p:tav>
                                      </p:tavLst>
                                    </p:anim>
                                    <p:anim calcmode="lin" valueType="num">
                                      <p:cBhvr>
                                        <p:cTn id="140" dur="1000" fill="hold"/>
                                        <p:tgtEl>
                                          <p:spTgt spid="40"/>
                                        </p:tgtEl>
                                        <p:attrNameLst>
                                          <p:attrName>ppt_y</p:attrName>
                                        </p:attrNameLst>
                                      </p:cBhvr>
                                      <p:tavLst>
                                        <p:tav tm="0">
                                          <p:val>
                                            <p:strVal val="#ppt_y+.1"/>
                                          </p:val>
                                        </p:tav>
                                        <p:tav tm="100000">
                                          <p:val>
                                            <p:strVal val="#ppt_y"/>
                                          </p:val>
                                        </p:tav>
                                      </p:tavLst>
                                    </p:anim>
                                  </p:childTnLst>
                                </p:cTn>
                              </p:par>
                              <p:par>
                                <p:cTn id="141" presetID="42" presetClass="entr" presetSubtype="0" fill="hold" grpId="0" nodeType="withEffect">
                                  <p:stCondLst>
                                    <p:cond delay="0"/>
                                  </p:stCondLst>
                                  <p:childTnLst>
                                    <p:set>
                                      <p:cBhvr>
                                        <p:cTn id="142" dur="1" fill="hold">
                                          <p:stCondLst>
                                            <p:cond delay="0"/>
                                          </p:stCondLst>
                                        </p:cTn>
                                        <p:tgtEl>
                                          <p:spTgt spid="41"/>
                                        </p:tgtEl>
                                        <p:attrNameLst>
                                          <p:attrName>style.visibility</p:attrName>
                                        </p:attrNameLst>
                                      </p:cBhvr>
                                      <p:to>
                                        <p:strVal val="visible"/>
                                      </p:to>
                                    </p:set>
                                    <p:animEffect transition="in" filter="fade">
                                      <p:cBhvr>
                                        <p:cTn id="143" dur="1000"/>
                                        <p:tgtEl>
                                          <p:spTgt spid="41"/>
                                        </p:tgtEl>
                                      </p:cBhvr>
                                    </p:animEffect>
                                    <p:anim calcmode="lin" valueType="num">
                                      <p:cBhvr>
                                        <p:cTn id="144" dur="1000" fill="hold"/>
                                        <p:tgtEl>
                                          <p:spTgt spid="41"/>
                                        </p:tgtEl>
                                        <p:attrNameLst>
                                          <p:attrName>ppt_x</p:attrName>
                                        </p:attrNameLst>
                                      </p:cBhvr>
                                      <p:tavLst>
                                        <p:tav tm="0">
                                          <p:val>
                                            <p:strVal val="#ppt_x"/>
                                          </p:val>
                                        </p:tav>
                                        <p:tav tm="100000">
                                          <p:val>
                                            <p:strVal val="#ppt_x"/>
                                          </p:val>
                                        </p:tav>
                                      </p:tavLst>
                                    </p:anim>
                                    <p:anim calcmode="lin" valueType="num">
                                      <p:cBhvr>
                                        <p:cTn id="145" dur="1000" fill="hold"/>
                                        <p:tgtEl>
                                          <p:spTgt spid="41"/>
                                        </p:tgtEl>
                                        <p:attrNameLst>
                                          <p:attrName>ppt_y</p:attrName>
                                        </p:attrNameLst>
                                      </p:cBhvr>
                                      <p:tavLst>
                                        <p:tav tm="0">
                                          <p:val>
                                            <p:strVal val="#ppt_y+.1"/>
                                          </p:val>
                                        </p:tav>
                                        <p:tav tm="100000">
                                          <p:val>
                                            <p:strVal val="#ppt_y"/>
                                          </p:val>
                                        </p:tav>
                                      </p:tavLst>
                                    </p:anim>
                                  </p:childTnLst>
                                </p:cTn>
                              </p:par>
                              <p:par>
                                <p:cTn id="146" presetID="42" presetClass="entr" presetSubtype="0" fill="hold" grpId="0" nodeType="withEffect">
                                  <p:stCondLst>
                                    <p:cond delay="0"/>
                                  </p:stCondLst>
                                  <p:childTnLst>
                                    <p:set>
                                      <p:cBhvr>
                                        <p:cTn id="147" dur="1" fill="hold">
                                          <p:stCondLst>
                                            <p:cond delay="0"/>
                                          </p:stCondLst>
                                        </p:cTn>
                                        <p:tgtEl>
                                          <p:spTgt spid="42"/>
                                        </p:tgtEl>
                                        <p:attrNameLst>
                                          <p:attrName>style.visibility</p:attrName>
                                        </p:attrNameLst>
                                      </p:cBhvr>
                                      <p:to>
                                        <p:strVal val="visible"/>
                                      </p:to>
                                    </p:set>
                                    <p:animEffect transition="in" filter="fade">
                                      <p:cBhvr>
                                        <p:cTn id="148" dur="1000"/>
                                        <p:tgtEl>
                                          <p:spTgt spid="42"/>
                                        </p:tgtEl>
                                      </p:cBhvr>
                                    </p:animEffect>
                                    <p:anim calcmode="lin" valueType="num">
                                      <p:cBhvr>
                                        <p:cTn id="149" dur="1000" fill="hold"/>
                                        <p:tgtEl>
                                          <p:spTgt spid="42"/>
                                        </p:tgtEl>
                                        <p:attrNameLst>
                                          <p:attrName>ppt_x</p:attrName>
                                        </p:attrNameLst>
                                      </p:cBhvr>
                                      <p:tavLst>
                                        <p:tav tm="0">
                                          <p:val>
                                            <p:strVal val="#ppt_x"/>
                                          </p:val>
                                        </p:tav>
                                        <p:tav tm="100000">
                                          <p:val>
                                            <p:strVal val="#ppt_x"/>
                                          </p:val>
                                        </p:tav>
                                      </p:tavLst>
                                    </p:anim>
                                    <p:anim calcmode="lin" valueType="num">
                                      <p:cBhvr>
                                        <p:cTn id="150" dur="1000" fill="hold"/>
                                        <p:tgtEl>
                                          <p:spTgt spid="42"/>
                                        </p:tgtEl>
                                        <p:attrNameLst>
                                          <p:attrName>ppt_y</p:attrName>
                                        </p:attrNameLst>
                                      </p:cBhvr>
                                      <p:tavLst>
                                        <p:tav tm="0">
                                          <p:val>
                                            <p:strVal val="#ppt_y+.1"/>
                                          </p:val>
                                        </p:tav>
                                        <p:tav tm="100000">
                                          <p:val>
                                            <p:strVal val="#ppt_y"/>
                                          </p:val>
                                        </p:tav>
                                      </p:tavLst>
                                    </p:anim>
                                  </p:childTnLst>
                                </p:cTn>
                              </p:par>
                              <p:par>
                                <p:cTn id="151" presetID="42" presetClass="entr" presetSubtype="0" fill="hold" grpId="0" nodeType="withEffect">
                                  <p:stCondLst>
                                    <p:cond delay="0"/>
                                  </p:stCondLst>
                                  <p:childTnLst>
                                    <p:set>
                                      <p:cBhvr>
                                        <p:cTn id="152" dur="1" fill="hold">
                                          <p:stCondLst>
                                            <p:cond delay="0"/>
                                          </p:stCondLst>
                                        </p:cTn>
                                        <p:tgtEl>
                                          <p:spTgt spid="43"/>
                                        </p:tgtEl>
                                        <p:attrNameLst>
                                          <p:attrName>style.visibility</p:attrName>
                                        </p:attrNameLst>
                                      </p:cBhvr>
                                      <p:to>
                                        <p:strVal val="visible"/>
                                      </p:to>
                                    </p:set>
                                    <p:animEffect transition="in" filter="fade">
                                      <p:cBhvr>
                                        <p:cTn id="153" dur="1000"/>
                                        <p:tgtEl>
                                          <p:spTgt spid="43"/>
                                        </p:tgtEl>
                                      </p:cBhvr>
                                    </p:animEffect>
                                    <p:anim calcmode="lin" valueType="num">
                                      <p:cBhvr>
                                        <p:cTn id="154" dur="1000" fill="hold"/>
                                        <p:tgtEl>
                                          <p:spTgt spid="43"/>
                                        </p:tgtEl>
                                        <p:attrNameLst>
                                          <p:attrName>ppt_x</p:attrName>
                                        </p:attrNameLst>
                                      </p:cBhvr>
                                      <p:tavLst>
                                        <p:tav tm="0">
                                          <p:val>
                                            <p:strVal val="#ppt_x"/>
                                          </p:val>
                                        </p:tav>
                                        <p:tav tm="100000">
                                          <p:val>
                                            <p:strVal val="#ppt_x"/>
                                          </p:val>
                                        </p:tav>
                                      </p:tavLst>
                                    </p:anim>
                                    <p:anim calcmode="lin" valueType="num">
                                      <p:cBhvr>
                                        <p:cTn id="155" dur="1000" fill="hold"/>
                                        <p:tgtEl>
                                          <p:spTgt spid="43"/>
                                        </p:tgtEl>
                                        <p:attrNameLst>
                                          <p:attrName>ppt_y</p:attrName>
                                        </p:attrNameLst>
                                      </p:cBhvr>
                                      <p:tavLst>
                                        <p:tav tm="0">
                                          <p:val>
                                            <p:strVal val="#ppt_y+.1"/>
                                          </p:val>
                                        </p:tav>
                                        <p:tav tm="100000">
                                          <p:val>
                                            <p:strVal val="#ppt_y"/>
                                          </p:val>
                                        </p:tav>
                                      </p:tavLst>
                                    </p:anim>
                                  </p:childTnLst>
                                </p:cTn>
                              </p:par>
                              <p:par>
                                <p:cTn id="156" presetID="42" presetClass="entr" presetSubtype="0" fill="hold" grpId="0" nodeType="withEffect">
                                  <p:stCondLst>
                                    <p:cond delay="0"/>
                                  </p:stCondLst>
                                  <p:childTnLst>
                                    <p:set>
                                      <p:cBhvr>
                                        <p:cTn id="157" dur="1" fill="hold">
                                          <p:stCondLst>
                                            <p:cond delay="0"/>
                                          </p:stCondLst>
                                        </p:cTn>
                                        <p:tgtEl>
                                          <p:spTgt spid="44"/>
                                        </p:tgtEl>
                                        <p:attrNameLst>
                                          <p:attrName>style.visibility</p:attrName>
                                        </p:attrNameLst>
                                      </p:cBhvr>
                                      <p:to>
                                        <p:strVal val="visible"/>
                                      </p:to>
                                    </p:set>
                                    <p:animEffect transition="in" filter="fade">
                                      <p:cBhvr>
                                        <p:cTn id="158" dur="1000"/>
                                        <p:tgtEl>
                                          <p:spTgt spid="44"/>
                                        </p:tgtEl>
                                      </p:cBhvr>
                                    </p:animEffect>
                                    <p:anim calcmode="lin" valueType="num">
                                      <p:cBhvr>
                                        <p:cTn id="159" dur="1000" fill="hold"/>
                                        <p:tgtEl>
                                          <p:spTgt spid="44"/>
                                        </p:tgtEl>
                                        <p:attrNameLst>
                                          <p:attrName>ppt_x</p:attrName>
                                        </p:attrNameLst>
                                      </p:cBhvr>
                                      <p:tavLst>
                                        <p:tav tm="0">
                                          <p:val>
                                            <p:strVal val="#ppt_x"/>
                                          </p:val>
                                        </p:tav>
                                        <p:tav tm="100000">
                                          <p:val>
                                            <p:strVal val="#ppt_x"/>
                                          </p:val>
                                        </p:tav>
                                      </p:tavLst>
                                    </p:anim>
                                    <p:anim calcmode="lin" valueType="num">
                                      <p:cBhvr>
                                        <p:cTn id="160" dur="1000" fill="hold"/>
                                        <p:tgtEl>
                                          <p:spTgt spid="44"/>
                                        </p:tgtEl>
                                        <p:attrNameLst>
                                          <p:attrName>ppt_y</p:attrName>
                                        </p:attrNameLst>
                                      </p:cBhvr>
                                      <p:tavLst>
                                        <p:tav tm="0">
                                          <p:val>
                                            <p:strVal val="#ppt_y+.1"/>
                                          </p:val>
                                        </p:tav>
                                        <p:tav tm="100000">
                                          <p:val>
                                            <p:strVal val="#ppt_y"/>
                                          </p:val>
                                        </p:tav>
                                      </p:tavLst>
                                    </p:anim>
                                  </p:childTnLst>
                                </p:cTn>
                              </p:par>
                              <p:par>
                                <p:cTn id="161" presetID="42" presetClass="entr" presetSubtype="0" fill="hold" grpId="0" nodeType="withEffect">
                                  <p:stCondLst>
                                    <p:cond delay="0"/>
                                  </p:stCondLst>
                                  <p:childTnLst>
                                    <p:set>
                                      <p:cBhvr>
                                        <p:cTn id="162" dur="1" fill="hold">
                                          <p:stCondLst>
                                            <p:cond delay="0"/>
                                          </p:stCondLst>
                                        </p:cTn>
                                        <p:tgtEl>
                                          <p:spTgt spid="45"/>
                                        </p:tgtEl>
                                        <p:attrNameLst>
                                          <p:attrName>style.visibility</p:attrName>
                                        </p:attrNameLst>
                                      </p:cBhvr>
                                      <p:to>
                                        <p:strVal val="visible"/>
                                      </p:to>
                                    </p:set>
                                    <p:animEffect transition="in" filter="fade">
                                      <p:cBhvr>
                                        <p:cTn id="163" dur="1000"/>
                                        <p:tgtEl>
                                          <p:spTgt spid="45"/>
                                        </p:tgtEl>
                                      </p:cBhvr>
                                    </p:animEffect>
                                    <p:anim calcmode="lin" valueType="num">
                                      <p:cBhvr>
                                        <p:cTn id="164" dur="1000" fill="hold"/>
                                        <p:tgtEl>
                                          <p:spTgt spid="45"/>
                                        </p:tgtEl>
                                        <p:attrNameLst>
                                          <p:attrName>ppt_x</p:attrName>
                                        </p:attrNameLst>
                                      </p:cBhvr>
                                      <p:tavLst>
                                        <p:tav tm="0">
                                          <p:val>
                                            <p:strVal val="#ppt_x"/>
                                          </p:val>
                                        </p:tav>
                                        <p:tav tm="100000">
                                          <p:val>
                                            <p:strVal val="#ppt_x"/>
                                          </p:val>
                                        </p:tav>
                                      </p:tavLst>
                                    </p:anim>
                                    <p:anim calcmode="lin" valueType="num">
                                      <p:cBhvr>
                                        <p:cTn id="165" dur="1000" fill="hold"/>
                                        <p:tgtEl>
                                          <p:spTgt spid="45"/>
                                        </p:tgtEl>
                                        <p:attrNameLst>
                                          <p:attrName>ppt_y</p:attrName>
                                        </p:attrNameLst>
                                      </p:cBhvr>
                                      <p:tavLst>
                                        <p:tav tm="0">
                                          <p:val>
                                            <p:strVal val="#ppt_y+.1"/>
                                          </p:val>
                                        </p:tav>
                                        <p:tav tm="100000">
                                          <p:val>
                                            <p:strVal val="#ppt_y"/>
                                          </p:val>
                                        </p:tav>
                                      </p:tavLst>
                                    </p:anim>
                                  </p:childTnLst>
                                </p:cTn>
                              </p:par>
                              <p:par>
                                <p:cTn id="166" presetID="42" presetClass="entr" presetSubtype="0" fill="hold" grpId="0" nodeType="withEffect">
                                  <p:stCondLst>
                                    <p:cond delay="0"/>
                                  </p:stCondLst>
                                  <p:childTnLst>
                                    <p:set>
                                      <p:cBhvr>
                                        <p:cTn id="167" dur="1" fill="hold">
                                          <p:stCondLst>
                                            <p:cond delay="0"/>
                                          </p:stCondLst>
                                        </p:cTn>
                                        <p:tgtEl>
                                          <p:spTgt spid="46"/>
                                        </p:tgtEl>
                                        <p:attrNameLst>
                                          <p:attrName>style.visibility</p:attrName>
                                        </p:attrNameLst>
                                      </p:cBhvr>
                                      <p:to>
                                        <p:strVal val="visible"/>
                                      </p:to>
                                    </p:set>
                                    <p:animEffect transition="in" filter="fade">
                                      <p:cBhvr>
                                        <p:cTn id="168" dur="1000"/>
                                        <p:tgtEl>
                                          <p:spTgt spid="46"/>
                                        </p:tgtEl>
                                      </p:cBhvr>
                                    </p:animEffect>
                                    <p:anim calcmode="lin" valueType="num">
                                      <p:cBhvr>
                                        <p:cTn id="169" dur="1000" fill="hold"/>
                                        <p:tgtEl>
                                          <p:spTgt spid="46"/>
                                        </p:tgtEl>
                                        <p:attrNameLst>
                                          <p:attrName>ppt_x</p:attrName>
                                        </p:attrNameLst>
                                      </p:cBhvr>
                                      <p:tavLst>
                                        <p:tav tm="0">
                                          <p:val>
                                            <p:strVal val="#ppt_x"/>
                                          </p:val>
                                        </p:tav>
                                        <p:tav tm="100000">
                                          <p:val>
                                            <p:strVal val="#ppt_x"/>
                                          </p:val>
                                        </p:tav>
                                      </p:tavLst>
                                    </p:anim>
                                    <p:anim calcmode="lin" valueType="num">
                                      <p:cBhvr>
                                        <p:cTn id="170" dur="1000" fill="hold"/>
                                        <p:tgtEl>
                                          <p:spTgt spid="46"/>
                                        </p:tgtEl>
                                        <p:attrNameLst>
                                          <p:attrName>ppt_y</p:attrName>
                                        </p:attrNameLst>
                                      </p:cBhvr>
                                      <p:tavLst>
                                        <p:tav tm="0">
                                          <p:val>
                                            <p:strVal val="#ppt_y+.1"/>
                                          </p:val>
                                        </p:tav>
                                        <p:tav tm="100000">
                                          <p:val>
                                            <p:strVal val="#ppt_y"/>
                                          </p:val>
                                        </p:tav>
                                      </p:tavLst>
                                    </p:anim>
                                  </p:childTnLst>
                                </p:cTn>
                              </p:par>
                              <p:par>
                                <p:cTn id="171" presetID="42" presetClass="entr" presetSubtype="0" fill="hold" grpId="0" nodeType="withEffect">
                                  <p:stCondLst>
                                    <p:cond delay="0"/>
                                  </p:stCondLst>
                                  <p:childTnLst>
                                    <p:set>
                                      <p:cBhvr>
                                        <p:cTn id="172" dur="1" fill="hold">
                                          <p:stCondLst>
                                            <p:cond delay="0"/>
                                          </p:stCondLst>
                                        </p:cTn>
                                        <p:tgtEl>
                                          <p:spTgt spid="47"/>
                                        </p:tgtEl>
                                        <p:attrNameLst>
                                          <p:attrName>style.visibility</p:attrName>
                                        </p:attrNameLst>
                                      </p:cBhvr>
                                      <p:to>
                                        <p:strVal val="visible"/>
                                      </p:to>
                                    </p:set>
                                    <p:animEffect transition="in" filter="fade">
                                      <p:cBhvr>
                                        <p:cTn id="173" dur="1000"/>
                                        <p:tgtEl>
                                          <p:spTgt spid="47"/>
                                        </p:tgtEl>
                                      </p:cBhvr>
                                    </p:animEffect>
                                    <p:anim calcmode="lin" valueType="num">
                                      <p:cBhvr>
                                        <p:cTn id="174" dur="1000" fill="hold"/>
                                        <p:tgtEl>
                                          <p:spTgt spid="47"/>
                                        </p:tgtEl>
                                        <p:attrNameLst>
                                          <p:attrName>ppt_x</p:attrName>
                                        </p:attrNameLst>
                                      </p:cBhvr>
                                      <p:tavLst>
                                        <p:tav tm="0">
                                          <p:val>
                                            <p:strVal val="#ppt_x"/>
                                          </p:val>
                                        </p:tav>
                                        <p:tav tm="100000">
                                          <p:val>
                                            <p:strVal val="#ppt_x"/>
                                          </p:val>
                                        </p:tav>
                                      </p:tavLst>
                                    </p:anim>
                                    <p:anim calcmode="lin" valueType="num">
                                      <p:cBhvr>
                                        <p:cTn id="175" dur="1000" fill="hold"/>
                                        <p:tgtEl>
                                          <p:spTgt spid="47"/>
                                        </p:tgtEl>
                                        <p:attrNameLst>
                                          <p:attrName>ppt_y</p:attrName>
                                        </p:attrNameLst>
                                      </p:cBhvr>
                                      <p:tavLst>
                                        <p:tav tm="0">
                                          <p:val>
                                            <p:strVal val="#ppt_y+.1"/>
                                          </p:val>
                                        </p:tav>
                                        <p:tav tm="100000">
                                          <p:val>
                                            <p:strVal val="#ppt_y"/>
                                          </p:val>
                                        </p:tav>
                                      </p:tavLst>
                                    </p:anim>
                                  </p:childTnLst>
                                </p:cTn>
                              </p:par>
                              <p:par>
                                <p:cTn id="176" presetID="42" presetClass="entr" presetSubtype="0" fill="hold" grpId="0" nodeType="withEffect">
                                  <p:stCondLst>
                                    <p:cond delay="0"/>
                                  </p:stCondLst>
                                  <p:childTnLst>
                                    <p:set>
                                      <p:cBhvr>
                                        <p:cTn id="177" dur="1" fill="hold">
                                          <p:stCondLst>
                                            <p:cond delay="0"/>
                                          </p:stCondLst>
                                        </p:cTn>
                                        <p:tgtEl>
                                          <p:spTgt spid="48"/>
                                        </p:tgtEl>
                                        <p:attrNameLst>
                                          <p:attrName>style.visibility</p:attrName>
                                        </p:attrNameLst>
                                      </p:cBhvr>
                                      <p:to>
                                        <p:strVal val="visible"/>
                                      </p:to>
                                    </p:set>
                                    <p:animEffect transition="in" filter="fade">
                                      <p:cBhvr>
                                        <p:cTn id="178" dur="1000"/>
                                        <p:tgtEl>
                                          <p:spTgt spid="48"/>
                                        </p:tgtEl>
                                      </p:cBhvr>
                                    </p:animEffect>
                                    <p:anim calcmode="lin" valueType="num">
                                      <p:cBhvr>
                                        <p:cTn id="179" dur="1000" fill="hold"/>
                                        <p:tgtEl>
                                          <p:spTgt spid="48"/>
                                        </p:tgtEl>
                                        <p:attrNameLst>
                                          <p:attrName>ppt_x</p:attrName>
                                        </p:attrNameLst>
                                      </p:cBhvr>
                                      <p:tavLst>
                                        <p:tav tm="0">
                                          <p:val>
                                            <p:strVal val="#ppt_x"/>
                                          </p:val>
                                        </p:tav>
                                        <p:tav tm="100000">
                                          <p:val>
                                            <p:strVal val="#ppt_x"/>
                                          </p:val>
                                        </p:tav>
                                      </p:tavLst>
                                    </p:anim>
                                    <p:anim calcmode="lin" valueType="num">
                                      <p:cBhvr>
                                        <p:cTn id="180" dur="1000" fill="hold"/>
                                        <p:tgtEl>
                                          <p:spTgt spid="48"/>
                                        </p:tgtEl>
                                        <p:attrNameLst>
                                          <p:attrName>ppt_y</p:attrName>
                                        </p:attrNameLst>
                                      </p:cBhvr>
                                      <p:tavLst>
                                        <p:tav tm="0">
                                          <p:val>
                                            <p:strVal val="#ppt_y+.1"/>
                                          </p:val>
                                        </p:tav>
                                        <p:tav tm="100000">
                                          <p:val>
                                            <p:strVal val="#ppt_y"/>
                                          </p:val>
                                        </p:tav>
                                      </p:tavLst>
                                    </p:anim>
                                  </p:childTnLst>
                                </p:cTn>
                              </p:par>
                              <p:par>
                                <p:cTn id="181" presetID="42" presetClass="entr" presetSubtype="0" fill="hold" grpId="0" nodeType="withEffect">
                                  <p:stCondLst>
                                    <p:cond delay="0"/>
                                  </p:stCondLst>
                                  <p:childTnLst>
                                    <p:set>
                                      <p:cBhvr>
                                        <p:cTn id="182" dur="1" fill="hold">
                                          <p:stCondLst>
                                            <p:cond delay="0"/>
                                          </p:stCondLst>
                                        </p:cTn>
                                        <p:tgtEl>
                                          <p:spTgt spid="49"/>
                                        </p:tgtEl>
                                        <p:attrNameLst>
                                          <p:attrName>style.visibility</p:attrName>
                                        </p:attrNameLst>
                                      </p:cBhvr>
                                      <p:to>
                                        <p:strVal val="visible"/>
                                      </p:to>
                                    </p:set>
                                    <p:animEffect transition="in" filter="fade">
                                      <p:cBhvr>
                                        <p:cTn id="183" dur="1000"/>
                                        <p:tgtEl>
                                          <p:spTgt spid="49"/>
                                        </p:tgtEl>
                                      </p:cBhvr>
                                    </p:animEffect>
                                    <p:anim calcmode="lin" valueType="num">
                                      <p:cBhvr>
                                        <p:cTn id="184" dur="1000" fill="hold"/>
                                        <p:tgtEl>
                                          <p:spTgt spid="49"/>
                                        </p:tgtEl>
                                        <p:attrNameLst>
                                          <p:attrName>ppt_x</p:attrName>
                                        </p:attrNameLst>
                                      </p:cBhvr>
                                      <p:tavLst>
                                        <p:tav tm="0">
                                          <p:val>
                                            <p:strVal val="#ppt_x"/>
                                          </p:val>
                                        </p:tav>
                                        <p:tav tm="100000">
                                          <p:val>
                                            <p:strVal val="#ppt_x"/>
                                          </p:val>
                                        </p:tav>
                                      </p:tavLst>
                                    </p:anim>
                                    <p:anim calcmode="lin" valueType="num">
                                      <p:cBhvr>
                                        <p:cTn id="185" dur="1000" fill="hold"/>
                                        <p:tgtEl>
                                          <p:spTgt spid="49"/>
                                        </p:tgtEl>
                                        <p:attrNameLst>
                                          <p:attrName>ppt_y</p:attrName>
                                        </p:attrNameLst>
                                      </p:cBhvr>
                                      <p:tavLst>
                                        <p:tav tm="0">
                                          <p:val>
                                            <p:strVal val="#ppt_y+.1"/>
                                          </p:val>
                                        </p:tav>
                                        <p:tav tm="100000">
                                          <p:val>
                                            <p:strVal val="#ppt_y"/>
                                          </p:val>
                                        </p:tav>
                                      </p:tavLst>
                                    </p:anim>
                                  </p:childTnLst>
                                </p:cTn>
                              </p:par>
                            </p:childTnLst>
                          </p:cTn>
                        </p:par>
                        <p:par>
                          <p:cTn id="186" fill="hold">
                            <p:stCondLst>
                              <p:cond delay="6500"/>
                            </p:stCondLst>
                            <p:childTnLst>
                              <p:par>
                                <p:cTn id="187" presetID="14" presetClass="entr" presetSubtype="10" fill="hold" grpId="0" nodeType="afterEffect">
                                  <p:stCondLst>
                                    <p:cond delay="0"/>
                                  </p:stCondLst>
                                  <p:childTnLst>
                                    <p:set>
                                      <p:cBhvr>
                                        <p:cTn id="188" dur="1" fill="hold">
                                          <p:stCondLst>
                                            <p:cond delay="0"/>
                                          </p:stCondLst>
                                        </p:cTn>
                                        <p:tgtEl>
                                          <p:spTgt spid="98"/>
                                        </p:tgtEl>
                                        <p:attrNameLst>
                                          <p:attrName>style.visibility</p:attrName>
                                        </p:attrNameLst>
                                      </p:cBhvr>
                                      <p:to>
                                        <p:strVal val="visible"/>
                                      </p:to>
                                    </p:set>
                                    <p:animEffect transition="in" filter="randombar(horizontal)">
                                      <p:cBhvr>
                                        <p:cTn id="189" dur="1000"/>
                                        <p:tgtEl>
                                          <p:spTgt spid="98"/>
                                        </p:tgtEl>
                                      </p:cBhvr>
                                    </p:animEffect>
                                  </p:childTnLst>
                                </p:cTn>
                              </p:par>
                            </p:childTnLst>
                          </p:cTn>
                        </p:par>
                        <p:par>
                          <p:cTn id="190" fill="hold">
                            <p:stCondLst>
                              <p:cond delay="7500"/>
                            </p:stCondLst>
                            <p:childTnLst>
                              <p:par>
                                <p:cTn id="191" presetID="14" presetClass="exit" presetSubtype="10" fill="hold" grpId="1" nodeType="afterEffect">
                                  <p:stCondLst>
                                    <p:cond delay="0"/>
                                  </p:stCondLst>
                                  <p:childTnLst>
                                    <p:animEffect transition="out" filter="randombar(horizontal)">
                                      <p:cBhvr>
                                        <p:cTn id="192" dur="1000"/>
                                        <p:tgtEl>
                                          <p:spTgt spid="98"/>
                                        </p:tgtEl>
                                      </p:cBhvr>
                                    </p:animEffect>
                                    <p:set>
                                      <p:cBhvr>
                                        <p:cTn id="193" dur="1" fill="hold">
                                          <p:stCondLst>
                                            <p:cond delay="999"/>
                                          </p:stCondLst>
                                        </p:cTn>
                                        <p:tgtEl>
                                          <p:spTgt spid="98"/>
                                        </p:tgtEl>
                                        <p:attrNameLst>
                                          <p:attrName>style.visibility</p:attrName>
                                        </p:attrNameLst>
                                      </p:cBhvr>
                                      <p:to>
                                        <p:strVal val="hidden"/>
                                      </p:to>
                                    </p:set>
                                  </p:childTnLst>
                                </p:cTn>
                              </p:par>
                              <p:par>
                                <p:cTn id="194" presetID="16" presetClass="entr" presetSubtype="21" fill="hold" nodeType="withEffect">
                                  <p:stCondLst>
                                    <p:cond delay="0"/>
                                  </p:stCondLst>
                                  <p:childTnLst>
                                    <p:set>
                                      <p:cBhvr>
                                        <p:cTn id="195" dur="1" fill="hold">
                                          <p:stCondLst>
                                            <p:cond delay="0"/>
                                          </p:stCondLst>
                                        </p:cTn>
                                        <p:tgtEl>
                                          <p:spTgt spid="26"/>
                                        </p:tgtEl>
                                        <p:attrNameLst>
                                          <p:attrName>style.visibility</p:attrName>
                                        </p:attrNameLst>
                                      </p:cBhvr>
                                      <p:to>
                                        <p:strVal val="visible"/>
                                      </p:to>
                                    </p:set>
                                    <p:animEffect transition="in" filter="barn(inVertical)">
                                      <p:cBhvr>
                                        <p:cTn id="196" dur="500"/>
                                        <p:tgtEl>
                                          <p:spTgt spid="26"/>
                                        </p:tgtEl>
                                      </p:cBhvr>
                                    </p:animEffect>
                                  </p:childTnLst>
                                </p:cTn>
                              </p:par>
                              <p:par>
                                <p:cTn id="197" presetID="16" presetClass="entr" presetSubtype="21" fill="hold" nodeType="withEffect">
                                  <p:stCondLst>
                                    <p:cond delay="0"/>
                                  </p:stCondLst>
                                  <p:childTnLst>
                                    <p:set>
                                      <p:cBhvr>
                                        <p:cTn id="198" dur="1" fill="hold">
                                          <p:stCondLst>
                                            <p:cond delay="0"/>
                                          </p:stCondLst>
                                        </p:cTn>
                                        <p:tgtEl>
                                          <p:spTgt spid="28"/>
                                        </p:tgtEl>
                                        <p:attrNameLst>
                                          <p:attrName>style.visibility</p:attrName>
                                        </p:attrNameLst>
                                      </p:cBhvr>
                                      <p:to>
                                        <p:strVal val="visible"/>
                                      </p:to>
                                    </p:set>
                                    <p:animEffect transition="in" filter="barn(inVertical)">
                                      <p:cBhvr>
                                        <p:cTn id="199" dur="500"/>
                                        <p:tgtEl>
                                          <p:spTgt spid="28"/>
                                        </p:tgtEl>
                                      </p:cBhvr>
                                    </p:animEffect>
                                  </p:childTnLst>
                                </p:cTn>
                              </p:par>
                              <p:par>
                                <p:cTn id="200" presetID="16" presetClass="entr" presetSubtype="21" fill="hold" grpId="0" nodeType="withEffect">
                                  <p:stCondLst>
                                    <p:cond delay="0"/>
                                  </p:stCondLst>
                                  <p:childTnLst>
                                    <p:set>
                                      <p:cBhvr>
                                        <p:cTn id="201" dur="1" fill="hold">
                                          <p:stCondLst>
                                            <p:cond delay="0"/>
                                          </p:stCondLst>
                                        </p:cTn>
                                        <p:tgtEl>
                                          <p:spTgt spid="30"/>
                                        </p:tgtEl>
                                        <p:attrNameLst>
                                          <p:attrName>style.visibility</p:attrName>
                                        </p:attrNameLst>
                                      </p:cBhvr>
                                      <p:to>
                                        <p:strVal val="visible"/>
                                      </p:to>
                                    </p:set>
                                    <p:animEffect transition="in" filter="barn(inVertical)">
                                      <p:cBhvr>
                                        <p:cTn id="202" dur="500"/>
                                        <p:tgtEl>
                                          <p:spTgt spid="30"/>
                                        </p:tgtEl>
                                      </p:cBhvr>
                                    </p:animEffect>
                                  </p:childTnLst>
                                </p:cTn>
                              </p:par>
                              <p:par>
                                <p:cTn id="203" presetID="16" presetClass="entr" presetSubtype="21" fill="hold" nodeType="withEffect">
                                  <p:stCondLst>
                                    <p:cond delay="0"/>
                                  </p:stCondLst>
                                  <p:childTnLst>
                                    <p:set>
                                      <p:cBhvr>
                                        <p:cTn id="204" dur="1" fill="hold">
                                          <p:stCondLst>
                                            <p:cond delay="0"/>
                                          </p:stCondLst>
                                        </p:cTn>
                                        <p:tgtEl>
                                          <p:spTgt spid="29"/>
                                        </p:tgtEl>
                                        <p:attrNameLst>
                                          <p:attrName>style.visibility</p:attrName>
                                        </p:attrNameLst>
                                      </p:cBhvr>
                                      <p:to>
                                        <p:strVal val="visible"/>
                                      </p:to>
                                    </p:set>
                                    <p:animEffect transition="in" filter="barn(inVertical)">
                                      <p:cBhvr>
                                        <p:cTn id="205" dur="500"/>
                                        <p:tgtEl>
                                          <p:spTgt spid="29"/>
                                        </p:tgtEl>
                                      </p:cBhvr>
                                    </p:animEffect>
                                  </p:childTnLst>
                                </p:cTn>
                              </p:par>
                              <p:par>
                                <p:cTn id="206" presetID="16" presetClass="entr" presetSubtype="21" fill="hold" nodeType="withEffect">
                                  <p:stCondLst>
                                    <p:cond delay="0"/>
                                  </p:stCondLst>
                                  <p:childTnLst>
                                    <p:set>
                                      <p:cBhvr>
                                        <p:cTn id="207" dur="1" fill="hold">
                                          <p:stCondLst>
                                            <p:cond delay="0"/>
                                          </p:stCondLst>
                                        </p:cTn>
                                        <p:tgtEl>
                                          <p:spTgt spid="85"/>
                                        </p:tgtEl>
                                        <p:attrNameLst>
                                          <p:attrName>style.visibility</p:attrName>
                                        </p:attrNameLst>
                                      </p:cBhvr>
                                      <p:to>
                                        <p:strVal val="visible"/>
                                      </p:to>
                                    </p:set>
                                    <p:animEffect transition="in" filter="barn(inVertical)">
                                      <p:cBhvr>
                                        <p:cTn id="208" dur="500"/>
                                        <p:tgtEl>
                                          <p:spTgt spid="85"/>
                                        </p:tgtEl>
                                      </p:cBhvr>
                                    </p:animEffect>
                                  </p:childTnLst>
                                </p:cTn>
                              </p:par>
                              <p:par>
                                <p:cTn id="209" presetID="16" presetClass="entr" presetSubtype="21" fill="hold" nodeType="withEffect">
                                  <p:stCondLst>
                                    <p:cond delay="0"/>
                                  </p:stCondLst>
                                  <p:childTnLst>
                                    <p:set>
                                      <p:cBhvr>
                                        <p:cTn id="210" dur="1" fill="hold">
                                          <p:stCondLst>
                                            <p:cond delay="0"/>
                                          </p:stCondLst>
                                        </p:cTn>
                                        <p:tgtEl>
                                          <p:spTgt spid="86"/>
                                        </p:tgtEl>
                                        <p:attrNameLst>
                                          <p:attrName>style.visibility</p:attrName>
                                        </p:attrNameLst>
                                      </p:cBhvr>
                                      <p:to>
                                        <p:strVal val="visible"/>
                                      </p:to>
                                    </p:set>
                                    <p:animEffect transition="in" filter="barn(inVertical)">
                                      <p:cBhvr>
                                        <p:cTn id="211" dur="500"/>
                                        <p:tgtEl>
                                          <p:spTgt spid="86"/>
                                        </p:tgtEl>
                                      </p:cBhvr>
                                    </p:animEffect>
                                  </p:childTnLst>
                                </p:cTn>
                              </p:par>
                              <p:par>
                                <p:cTn id="212" presetID="16" presetClass="entr" presetSubtype="21" fill="hold" nodeType="withEffect">
                                  <p:stCondLst>
                                    <p:cond delay="0"/>
                                  </p:stCondLst>
                                  <p:childTnLst>
                                    <p:set>
                                      <p:cBhvr>
                                        <p:cTn id="213" dur="1" fill="hold">
                                          <p:stCondLst>
                                            <p:cond delay="0"/>
                                          </p:stCondLst>
                                        </p:cTn>
                                        <p:tgtEl>
                                          <p:spTgt spid="95"/>
                                        </p:tgtEl>
                                        <p:attrNameLst>
                                          <p:attrName>style.visibility</p:attrName>
                                        </p:attrNameLst>
                                      </p:cBhvr>
                                      <p:to>
                                        <p:strVal val="visible"/>
                                      </p:to>
                                    </p:set>
                                    <p:animEffect transition="in" filter="barn(inVertical)">
                                      <p:cBhvr>
                                        <p:cTn id="214" dur="500"/>
                                        <p:tgtEl>
                                          <p:spTgt spid="95"/>
                                        </p:tgtEl>
                                      </p:cBhvr>
                                    </p:animEffect>
                                  </p:childTnLst>
                                </p:cTn>
                              </p:par>
                              <p:par>
                                <p:cTn id="215" presetID="16" presetClass="entr" presetSubtype="21" fill="hold" nodeType="withEffect">
                                  <p:stCondLst>
                                    <p:cond delay="0"/>
                                  </p:stCondLst>
                                  <p:childTnLst>
                                    <p:set>
                                      <p:cBhvr>
                                        <p:cTn id="216" dur="1" fill="hold">
                                          <p:stCondLst>
                                            <p:cond delay="0"/>
                                          </p:stCondLst>
                                        </p:cTn>
                                        <p:tgtEl>
                                          <p:spTgt spid="96"/>
                                        </p:tgtEl>
                                        <p:attrNameLst>
                                          <p:attrName>style.visibility</p:attrName>
                                        </p:attrNameLst>
                                      </p:cBhvr>
                                      <p:to>
                                        <p:strVal val="visible"/>
                                      </p:to>
                                    </p:set>
                                    <p:animEffect transition="in" filter="barn(inVertical)">
                                      <p:cBhvr>
                                        <p:cTn id="217" dur="500"/>
                                        <p:tgtEl>
                                          <p:spTgt spid="96"/>
                                        </p:tgtEl>
                                      </p:cBhvr>
                                    </p:animEffect>
                                  </p:childTnLst>
                                </p:cTn>
                              </p:par>
                              <p:par>
                                <p:cTn id="218" presetID="16" presetClass="entr" presetSubtype="21" fill="hold" nodeType="withEffect">
                                  <p:stCondLst>
                                    <p:cond delay="0"/>
                                  </p:stCondLst>
                                  <p:childTnLst>
                                    <p:set>
                                      <p:cBhvr>
                                        <p:cTn id="219" dur="1" fill="hold">
                                          <p:stCondLst>
                                            <p:cond delay="0"/>
                                          </p:stCondLst>
                                        </p:cTn>
                                        <p:tgtEl>
                                          <p:spTgt spid="51"/>
                                        </p:tgtEl>
                                        <p:attrNameLst>
                                          <p:attrName>style.visibility</p:attrName>
                                        </p:attrNameLst>
                                      </p:cBhvr>
                                      <p:to>
                                        <p:strVal val="visible"/>
                                      </p:to>
                                    </p:set>
                                    <p:animEffect transition="in" filter="barn(inVertical)">
                                      <p:cBhvr>
                                        <p:cTn id="220" dur="500"/>
                                        <p:tgtEl>
                                          <p:spTgt spid="51"/>
                                        </p:tgtEl>
                                      </p:cBhvr>
                                    </p:animEffect>
                                  </p:childTnLst>
                                </p:cTn>
                              </p:par>
                              <p:par>
                                <p:cTn id="221" presetID="16" presetClass="entr" presetSubtype="21" fill="hold" nodeType="withEffect">
                                  <p:stCondLst>
                                    <p:cond delay="0"/>
                                  </p:stCondLst>
                                  <p:childTnLst>
                                    <p:set>
                                      <p:cBhvr>
                                        <p:cTn id="222" dur="1" fill="hold">
                                          <p:stCondLst>
                                            <p:cond delay="0"/>
                                          </p:stCondLst>
                                        </p:cTn>
                                        <p:tgtEl>
                                          <p:spTgt spid="66"/>
                                        </p:tgtEl>
                                        <p:attrNameLst>
                                          <p:attrName>style.visibility</p:attrName>
                                        </p:attrNameLst>
                                      </p:cBhvr>
                                      <p:to>
                                        <p:strVal val="visible"/>
                                      </p:to>
                                    </p:set>
                                    <p:animEffect transition="in" filter="barn(inVertical)">
                                      <p:cBhvr>
                                        <p:cTn id="223" dur="500"/>
                                        <p:tgtEl>
                                          <p:spTgt spid="66"/>
                                        </p:tgtEl>
                                      </p:cBhvr>
                                    </p:animEffect>
                                  </p:childTnLst>
                                </p:cTn>
                              </p:par>
                              <p:par>
                                <p:cTn id="224" presetID="16" presetClass="entr" presetSubtype="21" fill="hold" nodeType="withEffect">
                                  <p:stCondLst>
                                    <p:cond delay="0"/>
                                  </p:stCondLst>
                                  <p:childTnLst>
                                    <p:set>
                                      <p:cBhvr>
                                        <p:cTn id="225" dur="1" fill="hold">
                                          <p:stCondLst>
                                            <p:cond delay="0"/>
                                          </p:stCondLst>
                                        </p:cTn>
                                        <p:tgtEl>
                                          <p:spTgt spid="69"/>
                                        </p:tgtEl>
                                        <p:attrNameLst>
                                          <p:attrName>style.visibility</p:attrName>
                                        </p:attrNameLst>
                                      </p:cBhvr>
                                      <p:to>
                                        <p:strVal val="visible"/>
                                      </p:to>
                                    </p:set>
                                    <p:animEffect transition="in" filter="barn(inVertical)">
                                      <p:cBhvr>
                                        <p:cTn id="226" dur="500"/>
                                        <p:tgtEl>
                                          <p:spTgt spid="69"/>
                                        </p:tgtEl>
                                      </p:cBhvr>
                                    </p:animEffect>
                                  </p:childTnLst>
                                </p:cTn>
                              </p:par>
                              <p:par>
                                <p:cTn id="227" presetID="16" presetClass="entr" presetSubtype="21" fill="hold" nodeType="withEffect">
                                  <p:stCondLst>
                                    <p:cond delay="0"/>
                                  </p:stCondLst>
                                  <p:childTnLst>
                                    <p:set>
                                      <p:cBhvr>
                                        <p:cTn id="228" dur="1" fill="hold">
                                          <p:stCondLst>
                                            <p:cond delay="0"/>
                                          </p:stCondLst>
                                        </p:cTn>
                                        <p:tgtEl>
                                          <p:spTgt spid="73"/>
                                        </p:tgtEl>
                                        <p:attrNameLst>
                                          <p:attrName>style.visibility</p:attrName>
                                        </p:attrNameLst>
                                      </p:cBhvr>
                                      <p:to>
                                        <p:strVal val="visible"/>
                                      </p:to>
                                    </p:set>
                                    <p:animEffect transition="in" filter="barn(inVertical)">
                                      <p:cBhvr>
                                        <p:cTn id="229" dur="500"/>
                                        <p:tgtEl>
                                          <p:spTgt spid="73"/>
                                        </p:tgtEl>
                                      </p:cBhvr>
                                    </p:animEffect>
                                  </p:childTnLst>
                                </p:cTn>
                              </p:par>
                              <p:par>
                                <p:cTn id="230" presetID="16" presetClass="entr" presetSubtype="21" fill="hold" nodeType="withEffect">
                                  <p:stCondLst>
                                    <p:cond delay="0"/>
                                  </p:stCondLst>
                                  <p:childTnLst>
                                    <p:set>
                                      <p:cBhvr>
                                        <p:cTn id="231" dur="1" fill="hold">
                                          <p:stCondLst>
                                            <p:cond delay="0"/>
                                          </p:stCondLst>
                                        </p:cTn>
                                        <p:tgtEl>
                                          <p:spTgt spid="74"/>
                                        </p:tgtEl>
                                        <p:attrNameLst>
                                          <p:attrName>style.visibility</p:attrName>
                                        </p:attrNameLst>
                                      </p:cBhvr>
                                      <p:to>
                                        <p:strVal val="visible"/>
                                      </p:to>
                                    </p:set>
                                    <p:animEffect transition="in" filter="barn(inVertical)">
                                      <p:cBhvr>
                                        <p:cTn id="232" dur="500"/>
                                        <p:tgtEl>
                                          <p:spTgt spid="74"/>
                                        </p:tgtEl>
                                      </p:cBhvr>
                                    </p:animEffect>
                                  </p:childTnLst>
                                </p:cTn>
                              </p:par>
                              <p:par>
                                <p:cTn id="233" presetID="16" presetClass="entr" presetSubtype="21" fill="hold" grpId="0" nodeType="withEffect">
                                  <p:stCondLst>
                                    <p:cond delay="0"/>
                                  </p:stCondLst>
                                  <p:childTnLst>
                                    <p:set>
                                      <p:cBhvr>
                                        <p:cTn id="234" dur="1" fill="hold">
                                          <p:stCondLst>
                                            <p:cond delay="0"/>
                                          </p:stCondLst>
                                        </p:cTn>
                                        <p:tgtEl>
                                          <p:spTgt spid="65"/>
                                        </p:tgtEl>
                                        <p:attrNameLst>
                                          <p:attrName>style.visibility</p:attrName>
                                        </p:attrNameLst>
                                      </p:cBhvr>
                                      <p:to>
                                        <p:strVal val="visible"/>
                                      </p:to>
                                    </p:set>
                                    <p:animEffect transition="in" filter="barn(inVertical)">
                                      <p:cBhvr>
                                        <p:cTn id="235"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P spid="7" grpId="0"/>
      <p:bldP spid="7" grpId="1"/>
      <p:bldP spid="8" grpId="0"/>
      <p:bldP spid="8" grpId="1"/>
      <p:bldP spid="9" grpId="0" animBg="1"/>
      <p:bldP spid="10" grpId="0" animBg="1"/>
      <p:bldP spid="11" grpId="0"/>
      <p:bldP spid="12" grpId="0"/>
      <p:bldP spid="13" grpId="0" animBg="1"/>
      <p:bldP spid="14" grpId="0" animBg="1"/>
      <p:bldP spid="15" grpId="0"/>
      <p:bldP spid="16" grpId="0"/>
      <p:bldP spid="21" grpId="0" animBg="1"/>
      <p:bldP spid="22" grpId="0" animBg="1"/>
      <p:bldP spid="23" grpId="0"/>
      <p:bldP spid="24" grpId="0"/>
      <p:bldP spid="30" grpId="0"/>
      <p:bldP spid="32" grpId="0" animBg="1"/>
      <p:bldP spid="33" grpId="0" animBg="1"/>
      <p:bldP spid="34" grpId="0"/>
      <p:bldP spid="35" grpId="0"/>
      <p:bldP spid="36" grpId="0" animBg="1"/>
      <p:bldP spid="37" grpId="0"/>
      <p:bldP spid="38" grpId="0" animBg="1"/>
      <p:bldP spid="39" grpId="0" animBg="1"/>
      <p:bldP spid="40" grpId="0"/>
      <p:bldP spid="41" grpId="0"/>
      <p:bldP spid="42" grpId="0" animBg="1"/>
      <p:bldP spid="43" grpId="0"/>
      <p:bldP spid="44" grpId="0" animBg="1"/>
      <p:bldP spid="45" grpId="0" animBg="1"/>
      <p:bldP spid="46" grpId="0"/>
      <p:bldP spid="47" grpId="0"/>
      <p:bldP spid="48" grpId="0" animBg="1"/>
      <p:bldP spid="49" grpId="0"/>
      <p:bldP spid="65" grpId="0"/>
      <p:bldP spid="98" grpId="0"/>
      <p:bldP spid="98" grpId="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25" name="组合 24">
            <a:extLst>
              <a:ext uri="{FF2B5EF4-FFF2-40B4-BE49-F238E27FC236}">
                <a16:creationId xmlns:a16="http://schemas.microsoft.com/office/drawing/2014/main" id="{A05C1917-D910-0617-5036-5AC818EF78C7}"/>
              </a:ext>
            </a:extLst>
          </p:cNvPr>
          <p:cNvGrpSpPr/>
          <p:nvPr/>
        </p:nvGrpSpPr>
        <p:grpSpPr>
          <a:xfrm>
            <a:off x="669389" y="2821862"/>
            <a:ext cx="3297168" cy="1214276"/>
            <a:chOff x="1124112" y="3136612"/>
            <a:chExt cx="1710814" cy="584775"/>
          </a:xfrm>
        </p:grpSpPr>
        <p:sp>
          <p:nvSpPr>
            <p:cNvPr id="5" name="矩形 4">
              <a:extLst>
                <a:ext uri="{FF2B5EF4-FFF2-40B4-BE49-F238E27FC236}">
                  <a16:creationId xmlns:a16="http://schemas.microsoft.com/office/drawing/2014/main" id="{E426D37F-D0C7-CE09-A099-C0DC68AAC59A}"/>
                </a:ext>
              </a:extLst>
            </p:cNvPr>
            <p:cNvSpPr/>
            <p:nvPr/>
          </p:nvSpPr>
          <p:spPr>
            <a:xfrm>
              <a:off x="1124112" y="3136612"/>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ADA6E6EA-3247-C56C-A7EC-B046B0E5D21F}"/>
                </a:ext>
              </a:extLst>
            </p:cNvPr>
            <p:cNvSpPr/>
            <p:nvPr/>
          </p:nvSpPr>
          <p:spPr>
            <a:xfrm>
              <a:off x="1979519" y="3136612"/>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043F3728-8581-65E5-6B03-0B87BEFC9275}"/>
                </a:ext>
              </a:extLst>
            </p:cNvPr>
            <p:cNvSpPr txBox="1"/>
            <p:nvPr/>
          </p:nvSpPr>
          <p:spPr>
            <a:xfrm>
              <a:off x="1170815" y="3272810"/>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a:t>
              </a:r>
              <a:endParaRPr lang="zh-CN" altLang="en-US" sz="3600" dirty="0">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A707B8BC-5101-D570-EE58-59948018B254}"/>
                </a:ext>
              </a:extLst>
            </p:cNvPr>
            <p:cNvSpPr txBox="1"/>
            <p:nvPr/>
          </p:nvSpPr>
          <p:spPr>
            <a:xfrm>
              <a:off x="2026222" y="3273368"/>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next</a:t>
              </a:r>
              <a:endParaRPr lang="zh-CN" altLang="en-US" sz="3600" dirty="0">
                <a:latin typeface="微软雅黑" panose="020B0503020204020204" pitchFamily="34" charset="-122"/>
                <a:ea typeface="微软雅黑" panose="020B0503020204020204" pitchFamily="34" charset="-122"/>
              </a:endParaRPr>
            </a:p>
          </p:txBody>
        </p:sp>
      </p:grpSp>
      <p:cxnSp>
        <p:nvCxnSpPr>
          <p:cNvPr id="20" name="直接箭头连接符 19">
            <a:extLst>
              <a:ext uri="{FF2B5EF4-FFF2-40B4-BE49-F238E27FC236}">
                <a16:creationId xmlns:a16="http://schemas.microsoft.com/office/drawing/2014/main" id="{251CA01B-A320-C9DC-BA69-0AF44D8964DA}"/>
              </a:ext>
            </a:extLst>
          </p:cNvPr>
          <p:cNvCxnSpPr>
            <a:cxnSpLocks/>
            <a:stCxn id="17" idx="3"/>
            <a:endCxn id="52" idx="1"/>
          </p:cNvCxnSpPr>
          <p:nvPr/>
        </p:nvCxnSpPr>
        <p:spPr>
          <a:xfrm>
            <a:off x="3966557" y="3429000"/>
            <a:ext cx="480859"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7F5C7B08-F44F-E421-94F1-4AFEB63D3660}"/>
              </a:ext>
            </a:extLst>
          </p:cNvPr>
          <p:cNvGrpSpPr/>
          <p:nvPr/>
        </p:nvGrpSpPr>
        <p:grpSpPr>
          <a:xfrm>
            <a:off x="4447416" y="2821862"/>
            <a:ext cx="3297168" cy="1214276"/>
            <a:chOff x="1124112" y="3136612"/>
            <a:chExt cx="1710814" cy="584775"/>
          </a:xfrm>
        </p:grpSpPr>
        <p:sp>
          <p:nvSpPr>
            <p:cNvPr id="52" name="矩形 51">
              <a:extLst>
                <a:ext uri="{FF2B5EF4-FFF2-40B4-BE49-F238E27FC236}">
                  <a16:creationId xmlns:a16="http://schemas.microsoft.com/office/drawing/2014/main" id="{69605761-F765-0C5D-A821-C817140B8558}"/>
                </a:ext>
              </a:extLst>
            </p:cNvPr>
            <p:cNvSpPr/>
            <p:nvPr/>
          </p:nvSpPr>
          <p:spPr>
            <a:xfrm>
              <a:off x="1124112" y="3136612"/>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FAA56BF8-0EC1-CEA9-0252-402C7951FD02}"/>
                </a:ext>
              </a:extLst>
            </p:cNvPr>
            <p:cNvSpPr/>
            <p:nvPr/>
          </p:nvSpPr>
          <p:spPr>
            <a:xfrm>
              <a:off x="1979519" y="3136612"/>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a:extLst>
                <a:ext uri="{FF2B5EF4-FFF2-40B4-BE49-F238E27FC236}">
                  <a16:creationId xmlns:a16="http://schemas.microsoft.com/office/drawing/2014/main" id="{F05DF3EE-B77A-3EF5-E1E0-4A2C28778A33}"/>
                </a:ext>
              </a:extLst>
            </p:cNvPr>
            <p:cNvSpPr txBox="1"/>
            <p:nvPr/>
          </p:nvSpPr>
          <p:spPr>
            <a:xfrm>
              <a:off x="1170815" y="3272810"/>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a:t>
              </a:r>
              <a:endParaRPr lang="zh-CN" altLang="en-US" sz="3600" dirty="0">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283DCF88-1554-B119-9847-D2F46F362368}"/>
                </a:ext>
              </a:extLst>
            </p:cNvPr>
            <p:cNvSpPr txBox="1"/>
            <p:nvPr/>
          </p:nvSpPr>
          <p:spPr>
            <a:xfrm>
              <a:off x="2026222" y="3273368"/>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next</a:t>
              </a:r>
              <a:endParaRPr lang="zh-CN" altLang="en-US" sz="3600" dirty="0">
                <a:latin typeface="微软雅黑" panose="020B0503020204020204" pitchFamily="34" charset="-122"/>
                <a:ea typeface="微软雅黑" panose="020B0503020204020204" pitchFamily="34" charset="-122"/>
              </a:endParaRPr>
            </a:p>
          </p:txBody>
        </p:sp>
      </p:grpSp>
      <p:cxnSp>
        <p:nvCxnSpPr>
          <p:cNvPr id="68" name="直接箭头连接符 67">
            <a:extLst>
              <a:ext uri="{FF2B5EF4-FFF2-40B4-BE49-F238E27FC236}">
                <a16:creationId xmlns:a16="http://schemas.microsoft.com/office/drawing/2014/main" id="{C102C1D8-DCBA-BA47-DC07-63AE2D18BE94}"/>
              </a:ext>
            </a:extLst>
          </p:cNvPr>
          <p:cNvCxnSpPr>
            <a:cxnSpLocks/>
            <a:stCxn id="53" idx="3"/>
            <a:endCxn id="71" idx="1"/>
          </p:cNvCxnSpPr>
          <p:nvPr/>
        </p:nvCxnSpPr>
        <p:spPr>
          <a:xfrm>
            <a:off x="7744584" y="3429000"/>
            <a:ext cx="480858"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70" name="组合 69">
            <a:extLst>
              <a:ext uri="{FF2B5EF4-FFF2-40B4-BE49-F238E27FC236}">
                <a16:creationId xmlns:a16="http://schemas.microsoft.com/office/drawing/2014/main" id="{23683D62-4421-C42B-3CDD-F0907D48C2D0}"/>
              </a:ext>
            </a:extLst>
          </p:cNvPr>
          <p:cNvGrpSpPr/>
          <p:nvPr/>
        </p:nvGrpSpPr>
        <p:grpSpPr>
          <a:xfrm>
            <a:off x="8225442" y="2821862"/>
            <a:ext cx="3297168" cy="1214276"/>
            <a:chOff x="1124112" y="3136612"/>
            <a:chExt cx="1710814" cy="584775"/>
          </a:xfrm>
        </p:grpSpPr>
        <p:sp>
          <p:nvSpPr>
            <p:cNvPr id="71" name="矩形 70">
              <a:extLst>
                <a:ext uri="{FF2B5EF4-FFF2-40B4-BE49-F238E27FC236}">
                  <a16:creationId xmlns:a16="http://schemas.microsoft.com/office/drawing/2014/main" id="{9C5BB944-E3FC-672A-7BB6-E078F8E667B4}"/>
                </a:ext>
              </a:extLst>
            </p:cNvPr>
            <p:cNvSpPr/>
            <p:nvPr/>
          </p:nvSpPr>
          <p:spPr>
            <a:xfrm>
              <a:off x="1124112" y="3136612"/>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a:extLst>
                <a:ext uri="{FF2B5EF4-FFF2-40B4-BE49-F238E27FC236}">
                  <a16:creationId xmlns:a16="http://schemas.microsoft.com/office/drawing/2014/main" id="{3F363D8E-9BDD-DCD2-E2F7-C1AC59DB2E1A}"/>
                </a:ext>
              </a:extLst>
            </p:cNvPr>
            <p:cNvSpPr/>
            <p:nvPr/>
          </p:nvSpPr>
          <p:spPr>
            <a:xfrm>
              <a:off x="1979519" y="3136612"/>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a:extLst>
                <a:ext uri="{FF2B5EF4-FFF2-40B4-BE49-F238E27FC236}">
                  <a16:creationId xmlns:a16="http://schemas.microsoft.com/office/drawing/2014/main" id="{ABECA111-F615-6612-EF4E-6D6077FD6088}"/>
                </a:ext>
              </a:extLst>
            </p:cNvPr>
            <p:cNvSpPr txBox="1"/>
            <p:nvPr/>
          </p:nvSpPr>
          <p:spPr>
            <a:xfrm>
              <a:off x="1170815" y="3272810"/>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a:t>
              </a:r>
              <a:endParaRPr lang="zh-CN" altLang="en-US" sz="3600" dirty="0">
                <a:latin typeface="微软雅黑" panose="020B0503020204020204" pitchFamily="34" charset="-122"/>
                <a:ea typeface="微软雅黑" panose="020B0503020204020204" pitchFamily="34" charset="-122"/>
              </a:endParaRPr>
            </a:p>
          </p:txBody>
        </p:sp>
        <p:sp>
          <p:nvSpPr>
            <p:cNvPr id="76" name="文本框 75">
              <a:extLst>
                <a:ext uri="{FF2B5EF4-FFF2-40B4-BE49-F238E27FC236}">
                  <a16:creationId xmlns:a16="http://schemas.microsoft.com/office/drawing/2014/main" id="{ECF194E5-0318-BFF5-1CB5-0DBED301BFA3}"/>
                </a:ext>
              </a:extLst>
            </p:cNvPr>
            <p:cNvSpPr txBox="1"/>
            <p:nvPr/>
          </p:nvSpPr>
          <p:spPr>
            <a:xfrm>
              <a:off x="2026222" y="3273368"/>
              <a:ext cx="762001" cy="311262"/>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next</a:t>
              </a:r>
              <a:endParaRPr lang="zh-CN" altLang="en-US" sz="3600" dirty="0">
                <a:latin typeface="微软雅黑" panose="020B0503020204020204" pitchFamily="34" charset="-122"/>
                <a:ea typeface="微软雅黑" panose="020B0503020204020204" pitchFamily="34" charset="-122"/>
              </a:endParaRPr>
            </a:p>
          </p:txBody>
        </p:sp>
      </p:grpSp>
      <p:sp>
        <p:nvSpPr>
          <p:cNvPr id="78" name="文本框 77">
            <a:extLst>
              <a:ext uri="{FF2B5EF4-FFF2-40B4-BE49-F238E27FC236}">
                <a16:creationId xmlns:a16="http://schemas.microsoft.com/office/drawing/2014/main" id="{0D9DF7DC-C303-65E7-95C5-831195D8503C}"/>
              </a:ext>
            </a:extLst>
          </p:cNvPr>
          <p:cNvSpPr txBox="1"/>
          <p:nvPr/>
        </p:nvSpPr>
        <p:spPr>
          <a:xfrm>
            <a:off x="4681554" y="1710380"/>
            <a:ext cx="2828891" cy="646331"/>
          </a:xfrm>
          <a:prstGeom prst="rect">
            <a:avLst/>
          </a:prstGeom>
          <a:noFill/>
        </p:spPr>
        <p:txBody>
          <a:bodyPr wrap="square">
            <a:spAutoFit/>
          </a:bodyPr>
          <a:lstStyle/>
          <a:p>
            <a:pPr algn="ctr"/>
            <a:r>
              <a:rPr lang="zh-CN" altLang="en-US" sz="36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假设他出圈</a:t>
            </a:r>
          </a:p>
        </p:txBody>
      </p:sp>
      <p:cxnSp>
        <p:nvCxnSpPr>
          <p:cNvPr id="79" name="直接箭头连接符 78">
            <a:extLst>
              <a:ext uri="{FF2B5EF4-FFF2-40B4-BE49-F238E27FC236}">
                <a16:creationId xmlns:a16="http://schemas.microsoft.com/office/drawing/2014/main" id="{8702ABBC-F95F-0852-69DB-AF2E6D3A51FF}"/>
              </a:ext>
            </a:extLst>
          </p:cNvPr>
          <p:cNvCxnSpPr>
            <a:cxnSpLocks/>
          </p:cNvCxnSpPr>
          <p:nvPr/>
        </p:nvCxnSpPr>
        <p:spPr>
          <a:xfrm>
            <a:off x="6096001" y="2286988"/>
            <a:ext cx="0" cy="377554"/>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91948549-2C26-759D-9167-A942CF29A9F5}"/>
              </a:ext>
            </a:extLst>
          </p:cNvPr>
          <p:cNvCxnSpPr>
            <a:cxnSpLocks/>
            <a:stCxn id="17" idx="3"/>
            <a:endCxn id="71" idx="1"/>
          </p:cNvCxnSpPr>
          <p:nvPr/>
        </p:nvCxnSpPr>
        <p:spPr>
          <a:xfrm>
            <a:off x="3966557" y="3429000"/>
            <a:ext cx="4258885"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3" name="文本框 92">
            <a:extLst>
              <a:ext uri="{FF2B5EF4-FFF2-40B4-BE49-F238E27FC236}">
                <a16:creationId xmlns:a16="http://schemas.microsoft.com/office/drawing/2014/main" id="{4312B856-8471-2324-5769-A7F5BBF32034}"/>
              </a:ext>
            </a:extLst>
          </p:cNvPr>
          <p:cNvSpPr txBox="1"/>
          <p:nvPr/>
        </p:nvSpPr>
        <p:spPr>
          <a:xfrm>
            <a:off x="3193454" y="5147620"/>
            <a:ext cx="5805091" cy="954107"/>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下面演示中为了便于理解</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出圈以</a:t>
            </a:r>
            <a:r>
              <a:rPr lang="zh-CN" altLang="en-US"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涂黑标</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die</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表示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232343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randombar(horizontal)">
                                      <p:cBhvr>
                                        <p:cTn id="7" dur="500"/>
                                        <p:tgtEl>
                                          <p:spTgt spid="25"/>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randombar(horizontal)">
                                      <p:cBhvr>
                                        <p:cTn id="11" dur="500"/>
                                        <p:tgtEl>
                                          <p:spTgt spid="20"/>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randombar(horizontal)">
                                      <p:cBhvr>
                                        <p:cTn id="15" dur="500"/>
                                        <p:tgtEl>
                                          <p:spTgt spid="50"/>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randombar(horizontal)">
                                      <p:cBhvr>
                                        <p:cTn id="19" dur="500"/>
                                        <p:tgtEl>
                                          <p:spTgt spid="68"/>
                                        </p:tgtEl>
                                      </p:cBhvr>
                                    </p:animEffect>
                                  </p:childTnLst>
                                </p:cTn>
                              </p:par>
                            </p:childTnLst>
                          </p:cTn>
                        </p:par>
                        <p:par>
                          <p:cTn id="20" fill="hold">
                            <p:stCondLst>
                              <p:cond delay="2000"/>
                            </p:stCondLst>
                            <p:childTnLst>
                              <p:par>
                                <p:cTn id="21" presetID="14" presetClass="entr" presetSubtype="10" fill="hold" nodeType="after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randombar(horizontal)">
                                      <p:cBhvr>
                                        <p:cTn id="23" dur="500"/>
                                        <p:tgtEl>
                                          <p:spTgt spid="70"/>
                                        </p:tgtEl>
                                      </p:cBhvr>
                                    </p:animEffect>
                                  </p:childTnLst>
                                </p:cTn>
                              </p:par>
                            </p:childTnLst>
                          </p:cTn>
                        </p:par>
                        <p:par>
                          <p:cTn id="24" fill="hold">
                            <p:stCondLst>
                              <p:cond delay="2500"/>
                            </p:stCondLst>
                            <p:childTnLst>
                              <p:par>
                                <p:cTn id="25" presetID="16" presetClass="entr" presetSubtype="21" fill="hold" grpId="0" nodeType="afterEffect">
                                  <p:stCondLst>
                                    <p:cond delay="0"/>
                                  </p:stCondLst>
                                  <p:childTnLst>
                                    <p:set>
                                      <p:cBhvr>
                                        <p:cTn id="26" dur="1" fill="hold">
                                          <p:stCondLst>
                                            <p:cond delay="0"/>
                                          </p:stCondLst>
                                        </p:cTn>
                                        <p:tgtEl>
                                          <p:spTgt spid="78"/>
                                        </p:tgtEl>
                                        <p:attrNameLst>
                                          <p:attrName>style.visibility</p:attrName>
                                        </p:attrNameLst>
                                      </p:cBhvr>
                                      <p:to>
                                        <p:strVal val="visible"/>
                                      </p:to>
                                    </p:set>
                                    <p:animEffect transition="in" filter="barn(inVertical)">
                                      <p:cBhvr>
                                        <p:cTn id="27" dur="500"/>
                                        <p:tgtEl>
                                          <p:spTgt spid="78"/>
                                        </p:tgtEl>
                                      </p:cBhvr>
                                    </p:animEffect>
                                  </p:childTnLst>
                                </p:cTn>
                              </p:par>
                            </p:childTnLst>
                          </p:cTn>
                        </p:par>
                        <p:par>
                          <p:cTn id="28" fill="hold">
                            <p:stCondLst>
                              <p:cond delay="3000"/>
                            </p:stCondLst>
                            <p:childTnLst>
                              <p:par>
                                <p:cTn id="29" presetID="16" presetClass="entr" presetSubtype="21" fill="hold" nodeType="afterEffect">
                                  <p:stCondLst>
                                    <p:cond delay="0"/>
                                  </p:stCondLst>
                                  <p:childTnLst>
                                    <p:set>
                                      <p:cBhvr>
                                        <p:cTn id="30" dur="1" fill="hold">
                                          <p:stCondLst>
                                            <p:cond delay="0"/>
                                          </p:stCondLst>
                                        </p:cTn>
                                        <p:tgtEl>
                                          <p:spTgt spid="79"/>
                                        </p:tgtEl>
                                        <p:attrNameLst>
                                          <p:attrName>style.visibility</p:attrName>
                                        </p:attrNameLst>
                                      </p:cBhvr>
                                      <p:to>
                                        <p:strVal val="visible"/>
                                      </p:to>
                                    </p:set>
                                    <p:animEffect transition="in" filter="barn(inVertical)">
                                      <p:cBhvr>
                                        <p:cTn id="31" dur="500"/>
                                        <p:tgtEl>
                                          <p:spTgt spid="79"/>
                                        </p:tgtEl>
                                      </p:cBhvr>
                                    </p:animEffect>
                                  </p:childTnLst>
                                </p:cTn>
                              </p:par>
                            </p:childTnLst>
                          </p:cTn>
                        </p:par>
                        <p:par>
                          <p:cTn id="32" fill="hold">
                            <p:stCondLst>
                              <p:cond delay="3500"/>
                            </p:stCondLst>
                            <p:childTnLst>
                              <p:par>
                                <p:cTn id="33" presetID="16" presetClass="exit" presetSubtype="21" fill="hold" nodeType="afterEffect">
                                  <p:stCondLst>
                                    <p:cond delay="0"/>
                                  </p:stCondLst>
                                  <p:childTnLst>
                                    <p:animEffect transition="out" filter="barn(inVertical)">
                                      <p:cBhvr>
                                        <p:cTn id="34" dur="500"/>
                                        <p:tgtEl>
                                          <p:spTgt spid="20"/>
                                        </p:tgtEl>
                                      </p:cBhvr>
                                    </p:animEffect>
                                    <p:set>
                                      <p:cBhvr>
                                        <p:cTn id="35" dur="1" fill="hold">
                                          <p:stCondLst>
                                            <p:cond delay="499"/>
                                          </p:stCondLst>
                                        </p:cTn>
                                        <p:tgtEl>
                                          <p:spTgt spid="20"/>
                                        </p:tgtEl>
                                        <p:attrNameLst>
                                          <p:attrName>style.visibility</p:attrName>
                                        </p:attrNameLst>
                                      </p:cBhvr>
                                      <p:to>
                                        <p:strVal val="hidden"/>
                                      </p:to>
                                    </p:set>
                                  </p:childTnLst>
                                </p:cTn>
                              </p:par>
                            </p:childTnLst>
                          </p:cTn>
                        </p:par>
                        <p:par>
                          <p:cTn id="36" fill="hold">
                            <p:stCondLst>
                              <p:cond delay="4000"/>
                            </p:stCondLst>
                            <p:childTnLst>
                              <p:par>
                                <p:cTn id="37" presetID="16" presetClass="exit" presetSubtype="21" fill="hold" nodeType="afterEffect">
                                  <p:stCondLst>
                                    <p:cond delay="0"/>
                                  </p:stCondLst>
                                  <p:childTnLst>
                                    <p:animEffect transition="out" filter="barn(inVertical)">
                                      <p:cBhvr>
                                        <p:cTn id="38" dur="500"/>
                                        <p:tgtEl>
                                          <p:spTgt spid="50"/>
                                        </p:tgtEl>
                                      </p:cBhvr>
                                    </p:animEffect>
                                    <p:set>
                                      <p:cBhvr>
                                        <p:cTn id="39" dur="1" fill="hold">
                                          <p:stCondLst>
                                            <p:cond delay="499"/>
                                          </p:stCondLst>
                                        </p:cTn>
                                        <p:tgtEl>
                                          <p:spTgt spid="50"/>
                                        </p:tgtEl>
                                        <p:attrNameLst>
                                          <p:attrName>style.visibility</p:attrName>
                                        </p:attrNameLst>
                                      </p:cBhvr>
                                      <p:to>
                                        <p:strVal val="hidden"/>
                                      </p:to>
                                    </p:set>
                                  </p:childTnLst>
                                </p:cTn>
                              </p:par>
                            </p:childTnLst>
                          </p:cTn>
                        </p:par>
                        <p:par>
                          <p:cTn id="40" fill="hold">
                            <p:stCondLst>
                              <p:cond delay="4500"/>
                            </p:stCondLst>
                            <p:childTnLst>
                              <p:par>
                                <p:cTn id="41" presetID="16" presetClass="exit" presetSubtype="21" fill="hold" nodeType="afterEffect">
                                  <p:stCondLst>
                                    <p:cond delay="0"/>
                                  </p:stCondLst>
                                  <p:childTnLst>
                                    <p:animEffect transition="out" filter="barn(inVertical)">
                                      <p:cBhvr>
                                        <p:cTn id="42" dur="500"/>
                                        <p:tgtEl>
                                          <p:spTgt spid="68"/>
                                        </p:tgtEl>
                                      </p:cBhvr>
                                    </p:animEffect>
                                    <p:set>
                                      <p:cBhvr>
                                        <p:cTn id="43" dur="1" fill="hold">
                                          <p:stCondLst>
                                            <p:cond delay="499"/>
                                          </p:stCondLst>
                                        </p:cTn>
                                        <p:tgtEl>
                                          <p:spTgt spid="68"/>
                                        </p:tgtEl>
                                        <p:attrNameLst>
                                          <p:attrName>style.visibility</p:attrName>
                                        </p:attrNameLst>
                                      </p:cBhvr>
                                      <p:to>
                                        <p:strVal val="hidden"/>
                                      </p:to>
                                    </p:set>
                                  </p:childTnLst>
                                </p:cTn>
                              </p:par>
                            </p:childTnLst>
                          </p:cTn>
                        </p:par>
                        <p:par>
                          <p:cTn id="44" fill="hold">
                            <p:stCondLst>
                              <p:cond delay="5000"/>
                            </p:stCondLst>
                            <p:childTnLst>
                              <p:par>
                                <p:cTn id="45" presetID="16" presetClass="entr" presetSubtype="21" fill="hold" nodeType="after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barn(inVertical)">
                                      <p:cBhvr>
                                        <p:cTn id="47" dur="500"/>
                                        <p:tgtEl>
                                          <p:spTgt spid="90"/>
                                        </p:tgtEl>
                                      </p:cBhvr>
                                    </p:animEffect>
                                  </p:childTnLst>
                                </p:cTn>
                              </p:par>
                            </p:childTnLst>
                          </p:cTn>
                        </p:par>
                        <p:par>
                          <p:cTn id="48" fill="hold">
                            <p:stCondLst>
                              <p:cond delay="5500"/>
                            </p:stCondLst>
                            <p:childTnLst>
                              <p:par>
                                <p:cTn id="49" presetID="14" presetClass="entr" presetSubtype="10" fill="hold" grpId="0" nodeType="afterEffect">
                                  <p:stCondLst>
                                    <p:cond delay="0"/>
                                  </p:stCondLst>
                                  <p:childTnLst>
                                    <p:set>
                                      <p:cBhvr>
                                        <p:cTn id="50" dur="1" fill="hold">
                                          <p:stCondLst>
                                            <p:cond delay="0"/>
                                          </p:stCondLst>
                                        </p:cTn>
                                        <p:tgtEl>
                                          <p:spTgt spid="93"/>
                                        </p:tgtEl>
                                        <p:attrNameLst>
                                          <p:attrName>style.visibility</p:attrName>
                                        </p:attrNameLst>
                                      </p:cBhvr>
                                      <p:to>
                                        <p:strVal val="visible"/>
                                      </p:to>
                                    </p:set>
                                    <p:animEffect transition="in" filter="randombar(horizontal)">
                                      <p:cBhvr>
                                        <p:cTn id="51" dur="10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9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33" name="组合 32">
            <a:extLst>
              <a:ext uri="{FF2B5EF4-FFF2-40B4-BE49-F238E27FC236}">
                <a16:creationId xmlns:a16="http://schemas.microsoft.com/office/drawing/2014/main" id="{9E6CB644-8E56-8336-9305-8C2F3A4931CB}"/>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D29CCDFF-7E9D-D5E3-5CDC-19228187ED83}"/>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6C352E30-66C2-FD25-E21A-3722573FEE53}"/>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8B910070-1256-380D-0AA7-400E7A3239AC}"/>
                </a:ext>
              </a:extLst>
            </p:cNvPr>
            <p:cNvSpPr txBox="1"/>
            <p:nvPr/>
          </p:nvSpPr>
          <p:spPr>
            <a:xfrm>
              <a:off x="5287295"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key1</a:t>
              </a:r>
              <a:endParaRPr lang="zh-CN" altLang="en-US" sz="20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1D11F73D-7C35-C9DE-0E76-97A659FB8323}"/>
                </a:ext>
              </a:extLst>
            </p:cNvPr>
            <p:cNvSpPr txBox="1"/>
            <p:nvPr/>
          </p:nvSpPr>
          <p:spPr>
            <a:xfrm>
              <a:off x="6142702"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2</a:t>
              </a:r>
              <a:endParaRPr lang="zh-CN" altLang="en-US" sz="2000" dirty="0">
                <a:latin typeface="微软雅黑" panose="020B0503020204020204" pitchFamily="34" charset="-122"/>
                <a:ea typeface="微软雅黑" panose="020B0503020204020204" pitchFamily="34" charset="-122"/>
              </a:endParaRPr>
            </a:p>
          </p:txBody>
        </p:sp>
      </p:grpSp>
      <p:grpSp>
        <p:nvGrpSpPr>
          <p:cNvPr id="32" name="组合 31">
            <a:extLst>
              <a:ext uri="{FF2B5EF4-FFF2-40B4-BE49-F238E27FC236}">
                <a16:creationId xmlns:a16="http://schemas.microsoft.com/office/drawing/2014/main" id="{FC72B621-2CCE-B3F4-90DF-45EDDA260301}"/>
              </a:ext>
            </a:extLst>
          </p:cNvPr>
          <p:cNvGrpSpPr/>
          <p:nvPr/>
        </p:nvGrpSpPr>
        <p:grpSpPr>
          <a:xfrm rot="10800000">
            <a:off x="5240593" y="5904393"/>
            <a:ext cx="1710814" cy="584776"/>
            <a:chOff x="1125793" y="1787134"/>
            <a:chExt cx="1710814" cy="584776"/>
          </a:xfrm>
        </p:grpSpPr>
        <p:sp>
          <p:nvSpPr>
            <p:cNvPr id="26" name="矩形 25">
              <a:extLst>
                <a:ext uri="{FF2B5EF4-FFF2-40B4-BE49-F238E27FC236}">
                  <a16:creationId xmlns:a16="http://schemas.microsoft.com/office/drawing/2014/main" id="{21FD40A8-F372-89FE-6BFC-F9E71186C55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35CBBC5E-F19A-5FBA-B1B1-9C51372797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694EF8E-6A4E-31DF-09B3-C05C4C0B4C2A}"/>
                </a:ext>
              </a:extLst>
            </p:cNvPr>
            <p:cNvSpPr txBox="1"/>
            <p:nvPr/>
          </p:nvSpPr>
          <p:spPr>
            <a:xfrm>
              <a:off x="1172495" y="1879466"/>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key5</a:t>
              </a:r>
              <a:endParaRPr lang="zh-CN" altLang="en-US" sz="2000" dirty="0">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BA26A6C9-3DF4-E3AB-972B-B31CF0BF257D}"/>
                </a:ext>
              </a:extLst>
            </p:cNvPr>
            <p:cNvSpPr txBox="1"/>
            <p:nvPr/>
          </p:nvSpPr>
          <p:spPr>
            <a:xfrm>
              <a:off x="2027902" y="1879466"/>
              <a:ext cx="762001"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6</a:t>
              </a:r>
              <a:endParaRPr lang="zh-CN" altLang="en-US" sz="2000" dirty="0">
                <a:latin typeface="微软雅黑" panose="020B0503020204020204" pitchFamily="34" charset="-122"/>
                <a:ea typeface="微软雅黑" panose="020B0503020204020204" pitchFamily="34" charset="-122"/>
              </a:endParaRPr>
            </a:p>
          </p:txBody>
        </p:sp>
      </p:grpSp>
      <p:grpSp>
        <p:nvGrpSpPr>
          <p:cNvPr id="44" name="组合 43">
            <a:extLst>
              <a:ext uri="{FF2B5EF4-FFF2-40B4-BE49-F238E27FC236}">
                <a16:creationId xmlns:a16="http://schemas.microsoft.com/office/drawing/2014/main" id="{20C4CBA9-E93C-E94B-3D40-BFE8CA0ADF83}"/>
              </a:ext>
            </a:extLst>
          </p:cNvPr>
          <p:cNvGrpSpPr/>
          <p:nvPr/>
        </p:nvGrpSpPr>
        <p:grpSpPr>
          <a:xfrm rot="5400000">
            <a:off x="8008374" y="3173125"/>
            <a:ext cx="1710814" cy="584776"/>
            <a:chOff x="5240593" y="425366"/>
            <a:chExt cx="1710814" cy="584776"/>
          </a:xfrm>
        </p:grpSpPr>
        <p:sp>
          <p:nvSpPr>
            <p:cNvPr id="45" name="矩形 44">
              <a:extLst>
                <a:ext uri="{FF2B5EF4-FFF2-40B4-BE49-F238E27FC236}">
                  <a16:creationId xmlns:a16="http://schemas.microsoft.com/office/drawing/2014/main" id="{D8815AF9-3EAF-0634-4AEF-D891977AF32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4EFAD4C3-9CFE-ABAB-CD23-98AB823D4501}"/>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9E53F35A-9170-29E8-AF47-B54155403D54}"/>
                </a:ext>
              </a:extLst>
            </p:cNvPr>
            <p:cNvSpPr txBox="1"/>
            <p:nvPr/>
          </p:nvSpPr>
          <p:spPr>
            <a:xfrm>
              <a:off x="5287295"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key3</a:t>
              </a:r>
              <a:endParaRPr lang="zh-CN" altLang="en-US" sz="2000" dirty="0">
                <a:latin typeface="微软雅黑" panose="020B0503020204020204" pitchFamily="34" charset="-122"/>
                <a:ea typeface="微软雅黑" panose="020B0503020204020204" pitchFamily="34" charset="-122"/>
              </a:endParaRPr>
            </a:p>
          </p:txBody>
        </p:sp>
        <p:sp>
          <p:nvSpPr>
            <p:cNvPr id="48" name="文本框 47">
              <a:extLst>
                <a:ext uri="{FF2B5EF4-FFF2-40B4-BE49-F238E27FC236}">
                  <a16:creationId xmlns:a16="http://schemas.microsoft.com/office/drawing/2014/main" id="{8D4CEDC6-EF31-0784-15E5-4C3DD904B84B}"/>
                </a:ext>
              </a:extLst>
            </p:cNvPr>
            <p:cNvSpPr txBox="1"/>
            <p:nvPr/>
          </p:nvSpPr>
          <p:spPr>
            <a:xfrm>
              <a:off x="6142702"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4</a:t>
              </a:r>
              <a:endParaRPr lang="zh-CN" altLang="en-US" sz="2000" dirty="0">
                <a:latin typeface="微软雅黑" panose="020B0503020204020204" pitchFamily="34" charset="-122"/>
                <a:ea typeface="微软雅黑" panose="020B0503020204020204" pitchFamily="34" charset="-122"/>
              </a:endParaRPr>
            </a:p>
          </p:txBody>
        </p:sp>
      </p:grpSp>
      <p:grpSp>
        <p:nvGrpSpPr>
          <p:cNvPr id="49" name="组合 48">
            <a:extLst>
              <a:ext uri="{FF2B5EF4-FFF2-40B4-BE49-F238E27FC236}">
                <a16:creationId xmlns:a16="http://schemas.microsoft.com/office/drawing/2014/main" id="{54F92A28-5D65-A525-4A19-807C762F8CD0}"/>
              </a:ext>
            </a:extLst>
          </p:cNvPr>
          <p:cNvGrpSpPr/>
          <p:nvPr/>
        </p:nvGrpSpPr>
        <p:grpSpPr>
          <a:xfrm rot="16200000">
            <a:off x="2472812" y="3173125"/>
            <a:ext cx="1710814" cy="584776"/>
            <a:chOff x="1125793" y="1787134"/>
            <a:chExt cx="1710814" cy="584776"/>
          </a:xfrm>
        </p:grpSpPr>
        <p:sp>
          <p:nvSpPr>
            <p:cNvPr id="50" name="矩形 49">
              <a:extLst>
                <a:ext uri="{FF2B5EF4-FFF2-40B4-BE49-F238E27FC236}">
                  <a16:creationId xmlns:a16="http://schemas.microsoft.com/office/drawing/2014/main" id="{9E2A95CC-4174-17C2-9AA4-83C8E9299E56}"/>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a:extLst>
                <a:ext uri="{FF2B5EF4-FFF2-40B4-BE49-F238E27FC236}">
                  <a16:creationId xmlns:a16="http://schemas.microsoft.com/office/drawing/2014/main" id="{5F7ECB6A-26E4-B051-BED7-0DEF0D83A154}"/>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a:extLst>
                <a:ext uri="{FF2B5EF4-FFF2-40B4-BE49-F238E27FC236}">
                  <a16:creationId xmlns:a16="http://schemas.microsoft.com/office/drawing/2014/main" id="{4041728A-8189-3053-845E-EA4E4F563C7B}"/>
                </a:ext>
              </a:extLst>
            </p:cNvPr>
            <p:cNvSpPr txBox="1"/>
            <p:nvPr/>
          </p:nvSpPr>
          <p:spPr>
            <a:xfrm>
              <a:off x="1172495" y="1879466"/>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key7</a:t>
              </a:r>
              <a:endParaRPr lang="zh-CN" altLang="en-US" sz="20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6ECDD233-EB11-FD43-75B2-6A7E1BA93410}"/>
                </a:ext>
              </a:extLst>
            </p:cNvPr>
            <p:cNvSpPr txBox="1"/>
            <p:nvPr/>
          </p:nvSpPr>
          <p:spPr>
            <a:xfrm>
              <a:off x="2027902" y="1879466"/>
              <a:ext cx="762001"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8</a:t>
              </a:r>
              <a:endParaRPr lang="zh-CN" altLang="en-US" sz="2000" dirty="0">
                <a:latin typeface="微软雅黑" panose="020B0503020204020204" pitchFamily="34" charset="-122"/>
                <a:ea typeface="微软雅黑" panose="020B0503020204020204" pitchFamily="34" charset="-122"/>
              </a:endParaRPr>
            </a:p>
          </p:txBody>
        </p:sp>
      </p:grpSp>
      <p:grpSp>
        <p:nvGrpSpPr>
          <p:cNvPr id="140" name="组合 139">
            <a:extLst>
              <a:ext uri="{FF2B5EF4-FFF2-40B4-BE49-F238E27FC236}">
                <a16:creationId xmlns:a16="http://schemas.microsoft.com/office/drawing/2014/main" id="{997D8F6B-542B-6F6F-E215-D2701AD8D1DB}"/>
              </a:ext>
            </a:extLst>
          </p:cNvPr>
          <p:cNvGrpSpPr/>
          <p:nvPr/>
        </p:nvGrpSpPr>
        <p:grpSpPr>
          <a:xfrm rot="2700000">
            <a:off x="7177722" y="1235995"/>
            <a:ext cx="1710814" cy="584776"/>
            <a:chOff x="5240593" y="425366"/>
            <a:chExt cx="1710814" cy="584776"/>
          </a:xfrm>
        </p:grpSpPr>
        <p:sp>
          <p:nvSpPr>
            <p:cNvPr id="141" name="矩形 140">
              <a:extLst>
                <a:ext uri="{FF2B5EF4-FFF2-40B4-BE49-F238E27FC236}">
                  <a16:creationId xmlns:a16="http://schemas.microsoft.com/office/drawing/2014/main" id="{F11F5350-B531-7DA4-4867-81558F2EE61F}"/>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a:extLst>
                <a:ext uri="{FF2B5EF4-FFF2-40B4-BE49-F238E27FC236}">
                  <a16:creationId xmlns:a16="http://schemas.microsoft.com/office/drawing/2014/main" id="{FAB5E5DB-375F-73CA-8C6B-371DACB7803C}"/>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B718328A-833F-42E5-D7FA-919A327D1C3B}"/>
                </a:ext>
              </a:extLst>
            </p:cNvPr>
            <p:cNvSpPr txBox="1"/>
            <p:nvPr/>
          </p:nvSpPr>
          <p:spPr>
            <a:xfrm>
              <a:off x="5287295"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key2</a:t>
              </a:r>
              <a:endParaRPr lang="zh-CN" altLang="en-US" sz="2000" dirty="0">
                <a:latin typeface="微软雅黑" panose="020B0503020204020204" pitchFamily="34" charset="-122"/>
                <a:ea typeface="微软雅黑" panose="020B0503020204020204" pitchFamily="34" charset="-122"/>
              </a:endParaRPr>
            </a:p>
          </p:txBody>
        </p:sp>
        <p:sp>
          <p:nvSpPr>
            <p:cNvPr id="144" name="文本框 143">
              <a:extLst>
                <a:ext uri="{FF2B5EF4-FFF2-40B4-BE49-F238E27FC236}">
                  <a16:creationId xmlns:a16="http://schemas.microsoft.com/office/drawing/2014/main" id="{18FCE22F-F51F-84B1-7C6D-C01DF4525BB6}"/>
                </a:ext>
              </a:extLst>
            </p:cNvPr>
            <p:cNvSpPr txBox="1"/>
            <p:nvPr/>
          </p:nvSpPr>
          <p:spPr>
            <a:xfrm>
              <a:off x="6142702"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3</a:t>
              </a:r>
              <a:endParaRPr lang="zh-CN" altLang="en-US" sz="2000" dirty="0">
                <a:latin typeface="微软雅黑" panose="020B0503020204020204" pitchFamily="34" charset="-122"/>
                <a:ea typeface="微软雅黑" panose="020B0503020204020204" pitchFamily="34" charset="-122"/>
              </a:endParaRPr>
            </a:p>
          </p:txBody>
        </p:sp>
      </p:grpSp>
      <p:grpSp>
        <p:nvGrpSpPr>
          <p:cNvPr id="145" name="组合 144">
            <a:extLst>
              <a:ext uri="{FF2B5EF4-FFF2-40B4-BE49-F238E27FC236}">
                <a16:creationId xmlns:a16="http://schemas.microsoft.com/office/drawing/2014/main" id="{CE054325-A34E-1156-C99A-B62F197EBCB1}"/>
              </a:ext>
            </a:extLst>
          </p:cNvPr>
          <p:cNvGrpSpPr/>
          <p:nvPr/>
        </p:nvGrpSpPr>
        <p:grpSpPr>
          <a:xfrm rot="13500000">
            <a:off x="3303464" y="5110252"/>
            <a:ext cx="1710814" cy="584776"/>
            <a:chOff x="1125793" y="1787134"/>
            <a:chExt cx="1710814" cy="584776"/>
          </a:xfrm>
        </p:grpSpPr>
        <p:sp>
          <p:nvSpPr>
            <p:cNvPr id="146" name="矩形 145">
              <a:extLst>
                <a:ext uri="{FF2B5EF4-FFF2-40B4-BE49-F238E27FC236}">
                  <a16:creationId xmlns:a16="http://schemas.microsoft.com/office/drawing/2014/main" id="{3CCA1AB3-0E7B-D5FD-5064-4B12DC2FBCA2}"/>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矩形 146">
              <a:extLst>
                <a:ext uri="{FF2B5EF4-FFF2-40B4-BE49-F238E27FC236}">
                  <a16:creationId xmlns:a16="http://schemas.microsoft.com/office/drawing/2014/main" id="{1D008E84-DE3D-25BB-9A32-99DFA76A7B25}"/>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文本框 147">
              <a:extLst>
                <a:ext uri="{FF2B5EF4-FFF2-40B4-BE49-F238E27FC236}">
                  <a16:creationId xmlns:a16="http://schemas.microsoft.com/office/drawing/2014/main" id="{025422C7-F827-B4BC-2B80-D713B9DE1437}"/>
                </a:ext>
              </a:extLst>
            </p:cNvPr>
            <p:cNvSpPr txBox="1"/>
            <p:nvPr/>
          </p:nvSpPr>
          <p:spPr>
            <a:xfrm>
              <a:off x="1172495" y="1879466"/>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key6</a:t>
              </a:r>
              <a:endParaRPr lang="zh-CN" altLang="en-US" sz="2000" dirty="0">
                <a:latin typeface="微软雅黑" panose="020B0503020204020204" pitchFamily="34" charset="-122"/>
                <a:ea typeface="微软雅黑" panose="020B0503020204020204" pitchFamily="34" charset="-122"/>
              </a:endParaRPr>
            </a:p>
          </p:txBody>
        </p:sp>
        <p:sp>
          <p:nvSpPr>
            <p:cNvPr id="149" name="文本框 148">
              <a:extLst>
                <a:ext uri="{FF2B5EF4-FFF2-40B4-BE49-F238E27FC236}">
                  <a16:creationId xmlns:a16="http://schemas.microsoft.com/office/drawing/2014/main" id="{418D95A9-D6A7-C759-CC12-7F2109D15827}"/>
                </a:ext>
              </a:extLst>
            </p:cNvPr>
            <p:cNvSpPr txBox="1"/>
            <p:nvPr/>
          </p:nvSpPr>
          <p:spPr>
            <a:xfrm>
              <a:off x="2027902" y="1879466"/>
              <a:ext cx="762001"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7</a:t>
              </a:r>
              <a:endParaRPr lang="zh-CN" altLang="en-US" sz="2000" dirty="0">
                <a:latin typeface="微软雅黑" panose="020B0503020204020204" pitchFamily="34" charset="-122"/>
                <a:ea typeface="微软雅黑" panose="020B0503020204020204" pitchFamily="34" charset="-122"/>
              </a:endParaRPr>
            </a:p>
          </p:txBody>
        </p:sp>
      </p:grpSp>
      <p:grpSp>
        <p:nvGrpSpPr>
          <p:cNvPr id="150" name="组合 149">
            <a:extLst>
              <a:ext uri="{FF2B5EF4-FFF2-40B4-BE49-F238E27FC236}">
                <a16:creationId xmlns:a16="http://schemas.microsoft.com/office/drawing/2014/main" id="{24310C8C-0725-6FEF-6B20-7FDE4142E07D}"/>
              </a:ext>
            </a:extLst>
          </p:cNvPr>
          <p:cNvGrpSpPr/>
          <p:nvPr/>
        </p:nvGrpSpPr>
        <p:grpSpPr>
          <a:xfrm rot="8100000">
            <a:off x="7191879" y="5136071"/>
            <a:ext cx="1710814" cy="584776"/>
            <a:chOff x="5240593" y="425366"/>
            <a:chExt cx="1710814" cy="584776"/>
          </a:xfrm>
        </p:grpSpPr>
        <p:sp>
          <p:nvSpPr>
            <p:cNvPr id="151" name="矩形 150">
              <a:extLst>
                <a:ext uri="{FF2B5EF4-FFF2-40B4-BE49-F238E27FC236}">
                  <a16:creationId xmlns:a16="http://schemas.microsoft.com/office/drawing/2014/main" id="{4F4497EA-AA4C-787B-1CF6-1C3A9815AC8B}"/>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矩形 151">
              <a:extLst>
                <a:ext uri="{FF2B5EF4-FFF2-40B4-BE49-F238E27FC236}">
                  <a16:creationId xmlns:a16="http://schemas.microsoft.com/office/drawing/2014/main" id="{0069B1A4-A77D-7078-758C-873057402984}"/>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文本框 152">
              <a:extLst>
                <a:ext uri="{FF2B5EF4-FFF2-40B4-BE49-F238E27FC236}">
                  <a16:creationId xmlns:a16="http://schemas.microsoft.com/office/drawing/2014/main" id="{2D4E8050-F67A-6049-6EDD-90C7B478EFDE}"/>
                </a:ext>
              </a:extLst>
            </p:cNvPr>
            <p:cNvSpPr txBox="1"/>
            <p:nvPr/>
          </p:nvSpPr>
          <p:spPr>
            <a:xfrm>
              <a:off x="5287295"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key4</a:t>
              </a:r>
              <a:endParaRPr lang="zh-CN" altLang="en-US" sz="2000" dirty="0">
                <a:latin typeface="微软雅黑" panose="020B0503020204020204" pitchFamily="34" charset="-122"/>
                <a:ea typeface="微软雅黑" panose="020B0503020204020204" pitchFamily="34" charset="-122"/>
              </a:endParaRPr>
            </a:p>
          </p:txBody>
        </p:sp>
        <p:sp>
          <p:nvSpPr>
            <p:cNvPr id="154" name="文本框 153">
              <a:extLst>
                <a:ext uri="{FF2B5EF4-FFF2-40B4-BE49-F238E27FC236}">
                  <a16:creationId xmlns:a16="http://schemas.microsoft.com/office/drawing/2014/main" id="{4DEE98A9-7391-F8F1-D386-F1DE793A3BF2}"/>
                </a:ext>
              </a:extLst>
            </p:cNvPr>
            <p:cNvSpPr txBox="1"/>
            <p:nvPr/>
          </p:nvSpPr>
          <p:spPr>
            <a:xfrm>
              <a:off x="6142702" y="517698"/>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5</a:t>
              </a:r>
              <a:endParaRPr lang="zh-CN" altLang="en-US" sz="2000" dirty="0">
                <a:latin typeface="微软雅黑" panose="020B0503020204020204" pitchFamily="34" charset="-122"/>
                <a:ea typeface="微软雅黑" panose="020B0503020204020204" pitchFamily="34" charset="-122"/>
              </a:endParaRPr>
            </a:p>
          </p:txBody>
        </p:sp>
      </p:grpSp>
      <p:grpSp>
        <p:nvGrpSpPr>
          <p:cNvPr id="155" name="组合 154">
            <a:extLst>
              <a:ext uri="{FF2B5EF4-FFF2-40B4-BE49-F238E27FC236}">
                <a16:creationId xmlns:a16="http://schemas.microsoft.com/office/drawing/2014/main" id="{D6F6DCEA-3D9D-5F07-7651-8D58F4DE99B9}"/>
              </a:ext>
            </a:extLst>
          </p:cNvPr>
          <p:cNvGrpSpPr/>
          <p:nvPr/>
        </p:nvGrpSpPr>
        <p:grpSpPr>
          <a:xfrm rot="18900000">
            <a:off x="3277646" y="1221837"/>
            <a:ext cx="1710814" cy="584776"/>
            <a:chOff x="1125793" y="1787134"/>
            <a:chExt cx="1710814" cy="584776"/>
          </a:xfrm>
        </p:grpSpPr>
        <p:sp>
          <p:nvSpPr>
            <p:cNvPr id="156" name="矩形 155">
              <a:extLst>
                <a:ext uri="{FF2B5EF4-FFF2-40B4-BE49-F238E27FC236}">
                  <a16:creationId xmlns:a16="http://schemas.microsoft.com/office/drawing/2014/main" id="{576F96C3-90EC-D4A4-9E8F-D45C33C2F7FB}"/>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a:extLst>
                <a:ext uri="{FF2B5EF4-FFF2-40B4-BE49-F238E27FC236}">
                  <a16:creationId xmlns:a16="http://schemas.microsoft.com/office/drawing/2014/main" id="{E45B9493-0812-4009-87AD-87924403E774}"/>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文本框 157">
              <a:extLst>
                <a:ext uri="{FF2B5EF4-FFF2-40B4-BE49-F238E27FC236}">
                  <a16:creationId xmlns:a16="http://schemas.microsoft.com/office/drawing/2014/main" id="{6BB3AAA0-E8F6-F8E0-269E-20D830D0F654}"/>
                </a:ext>
              </a:extLst>
            </p:cNvPr>
            <p:cNvSpPr txBox="1"/>
            <p:nvPr/>
          </p:nvSpPr>
          <p:spPr>
            <a:xfrm>
              <a:off x="1172495" y="1879466"/>
              <a:ext cx="762001"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key8</a:t>
              </a:r>
              <a:endParaRPr lang="zh-CN" altLang="en-US" sz="2000" dirty="0">
                <a:latin typeface="微软雅黑" panose="020B0503020204020204" pitchFamily="34" charset="-122"/>
                <a:ea typeface="微软雅黑" panose="020B0503020204020204" pitchFamily="34" charset="-122"/>
              </a:endParaRPr>
            </a:p>
          </p:txBody>
        </p:sp>
        <p:sp>
          <p:nvSpPr>
            <p:cNvPr id="159" name="文本框 158">
              <a:extLst>
                <a:ext uri="{FF2B5EF4-FFF2-40B4-BE49-F238E27FC236}">
                  <a16:creationId xmlns:a16="http://schemas.microsoft.com/office/drawing/2014/main" id="{827D94FD-4770-C99B-2DA5-8F437B3329EB}"/>
                </a:ext>
              </a:extLst>
            </p:cNvPr>
            <p:cNvSpPr txBox="1"/>
            <p:nvPr/>
          </p:nvSpPr>
          <p:spPr>
            <a:xfrm>
              <a:off x="2027902" y="1879466"/>
              <a:ext cx="762001"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1</a:t>
              </a:r>
              <a:endParaRPr lang="zh-CN" altLang="en-US" sz="2000" dirty="0">
                <a:latin typeface="微软雅黑" panose="020B0503020204020204" pitchFamily="34" charset="-122"/>
                <a:ea typeface="微软雅黑" panose="020B0503020204020204" pitchFamily="34" charset="-122"/>
              </a:endParaRPr>
            </a:p>
          </p:txBody>
        </p:sp>
      </p:grpSp>
      <p:cxnSp>
        <p:nvCxnSpPr>
          <p:cNvPr id="162" name="直接箭头连接符 161">
            <a:extLst>
              <a:ext uri="{FF2B5EF4-FFF2-40B4-BE49-F238E27FC236}">
                <a16:creationId xmlns:a16="http://schemas.microsoft.com/office/drawing/2014/main" id="{C53859D2-2B8A-04E3-74A8-DFF6330CB0B6}"/>
              </a:ext>
            </a:extLst>
          </p:cNvPr>
          <p:cNvCxnSpPr>
            <a:cxnSpLocks/>
            <a:stCxn id="157"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直接箭头连接符 163">
            <a:extLst>
              <a:ext uri="{FF2B5EF4-FFF2-40B4-BE49-F238E27FC236}">
                <a16:creationId xmlns:a16="http://schemas.microsoft.com/office/drawing/2014/main" id="{345E1A46-C7CD-2396-F394-52D61DE8AED9}"/>
              </a:ext>
            </a:extLst>
          </p:cNvPr>
          <p:cNvCxnSpPr>
            <a:cxnSpLocks/>
            <a:stCxn id="6" idx="3"/>
            <a:endCxn id="141"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直接箭头连接符 166">
            <a:extLst>
              <a:ext uri="{FF2B5EF4-FFF2-40B4-BE49-F238E27FC236}">
                <a16:creationId xmlns:a16="http://schemas.microsoft.com/office/drawing/2014/main" id="{A365C811-FA97-0B2F-155E-E481740EE546}"/>
              </a:ext>
            </a:extLst>
          </p:cNvPr>
          <p:cNvCxnSpPr>
            <a:cxnSpLocks/>
            <a:stCxn id="142" idx="3"/>
            <a:endCxn id="4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直接箭头连接符 169">
            <a:extLst>
              <a:ext uri="{FF2B5EF4-FFF2-40B4-BE49-F238E27FC236}">
                <a16:creationId xmlns:a16="http://schemas.microsoft.com/office/drawing/2014/main" id="{6307549C-3C9B-9E27-2B14-165BE56FD704}"/>
              </a:ext>
            </a:extLst>
          </p:cNvPr>
          <p:cNvCxnSpPr>
            <a:cxnSpLocks/>
            <a:stCxn id="46" idx="3"/>
            <a:endCxn id="151"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直接箭头连接符 172">
            <a:extLst>
              <a:ext uri="{FF2B5EF4-FFF2-40B4-BE49-F238E27FC236}">
                <a16:creationId xmlns:a16="http://schemas.microsoft.com/office/drawing/2014/main" id="{0FFC737F-83AE-38A6-EC6A-B7754B38570C}"/>
              </a:ext>
            </a:extLst>
          </p:cNvPr>
          <p:cNvCxnSpPr>
            <a:cxnSpLocks/>
            <a:stCxn id="152" idx="3"/>
            <a:endCxn id="26"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直接箭头连接符 175">
            <a:extLst>
              <a:ext uri="{FF2B5EF4-FFF2-40B4-BE49-F238E27FC236}">
                <a16:creationId xmlns:a16="http://schemas.microsoft.com/office/drawing/2014/main" id="{C3D20057-A8F8-F409-2CA8-A01CC6278D05}"/>
              </a:ext>
            </a:extLst>
          </p:cNvPr>
          <p:cNvCxnSpPr>
            <a:cxnSpLocks/>
            <a:stCxn id="27" idx="3"/>
            <a:endCxn id="146"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接箭头连接符 180">
            <a:extLst>
              <a:ext uri="{FF2B5EF4-FFF2-40B4-BE49-F238E27FC236}">
                <a16:creationId xmlns:a16="http://schemas.microsoft.com/office/drawing/2014/main" id="{4935D999-8B7D-4194-5218-19954FC652FE}"/>
              </a:ext>
            </a:extLst>
          </p:cNvPr>
          <p:cNvCxnSpPr>
            <a:cxnSpLocks/>
            <a:stCxn id="147" idx="3"/>
            <a:endCxn id="5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接箭头连接符 183">
            <a:extLst>
              <a:ext uri="{FF2B5EF4-FFF2-40B4-BE49-F238E27FC236}">
                <a16:creationId xmlns:a16="http://schemas.microsoft.com/office/drawing/2014/main" id="{20C0EECE-E37C-7A46-2E00-80C88FA2199C}"/>
              </a:ext>
            </a:extLst>
          </p:cNvPr>
          <p:cNvCxnSpPr>
            <a:cxnSpLocks/>
            <a:stCxn id="51" idx="3"/>
            <a:endCxn id="156"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392D9A0B-9887-AC1D-7868-DC8B03E67FB3}"/>
              </a:ext>
            </a:extLst>
          </p:cNvPr>
          <p:cNvSpPr txBox="1"/>
          <p:nvPr/>
        </p:nvSpPr>
        <p:spPr>
          <a:xfrm>
            <a:off x="4025930" y="2886465"/>
            <a:ext cx="4140138" cy="1107996"/>
          </a:xfrm>
          <a:prstGeom prst="rect">
            <a:avLst/>
          </a:prstGeom>
          <a:noFill/>
        </p:spPr>
        <p:txBody>
          <a:bodyPr wrap="square">
            <a:spAutoFit/>
          </a:bodyPr>
          <a:lstStyle/>
          <a:p>
            <a:pPr algn="ctr"/>
            <a:r>
              <a:rPr lang="en-US" altLang="zh-CN" sz="6600" dirty="0">
                <a:solidFill>
                  <a:schemeClr val="bg1"/>
                </a:solidFill>
                <a:latin typeface="Gen Shin Gothic Light" panose="020B0103020203020207" pitchFamily="34" charset="-128"/>
                <a:ea typeface="Gen Shin Gothic Light" panose="020B0103020203020207" pitchFamily="34" charset="-128"/>
                <a:cs typeface="Gen Shin Gothic Light" panose="020B0103020203020207" pitchFamily="34" charset="-128"/>
              </a:rPr>
              <a:t>Joseph</a:t>
            </a:r>
            <a:endParaRPr lang="zh-CN" altLang="en-US" sz="6600" dirty="0">
              <a:solidFill>
                <a:schemeClr val="bg1"/>
              </a:solidFill>
              <a:latin typeface="Gen Shin Gothic Light" panose="020B0103020203020207" pitchFamily="34" charset="-128"/>
              <a:ea typeface="Gen Shin Gothic Light" panose="020B0103020203020207" pitchFamily="34" charset="-128"/>
              <a:cs typeface="Gen Shin Gothic Light" panose="020B0103020203020207" pitchFamily="34" charset="-128"/>
            </a:endParaRPr>
          </a:p>
        </p:txBody>
      </p:sp>
      <p:grpSp>
        <p:nvGrpSpPr>
          <p:cNvPr id="11" name="组合 10">
            <a:extLst>
              <a:ext uri="{FF2B5EF4-FFF2-40B4-BE49-F238E27FC236}">
                <a16:creationId xmlns:a16="http://schemas.microsoft.com/office/drawing/2014/main" id="{17FBE85C-D70A-5EE9-A60C-E5562A1FFB8C}"/>
              </a:ext>
            </a:extLst>
          </p:cNvPr>
          <p:cNvGrpSpPr/>
          <p:nvPr/>
        </p:nvGrpSpPr>
        <p:grpSpPr>
          <a:xfrm>
            <a:off x="8947431" y="271477"/>
            <a:ext cx="3492325" cy="1187297"/>
            <a:chOff x="8947431" y="271477"/>
            <a:chExt cx="3492325" cy="1187297"/>
          </a:xfrm>
        </p:grpSpPr>
        <p:sp>
          <p:nvSpPr>
            <p:cNvPr id="4" name="文本框 3">
              <a:extLst>
                <a:ext uri="{FF2B5EF4-FFF2-40B4-BE49-F238E27FC236}">
                  <a16:creationId xmlns:a16="http://schemas.microsoft.com/office/drawing/2014/main" id="{4461D8BD-105E-31F5-BD98-C6419DFA7527}"/>
                </a:ext>
              </a:extLst>
            </p:cNvPr>
            <p:cNvSpPr txBox="1"/>
            <p:nvPr/>
          </p:nvSpPr>
          <p:spPr>
            <a:xfrm>
              <a:off x="9705112" y="271477"/>
              <a:ext cx="2196829" cy="646331"/>
            </a:xfrm>
            <a:prstGeom prst="rect">
              <a:avLst/>
            </a:prstGeom>
            <a:noFill/>
          </p:spPr>
          <p:txBody>
            <a:bodyPr wrap="square">
              <a:spAutoFit/>
            </a:bodyPr>
            <a:lstStyle/>
            <a:p>
              <a:pPr algn="ctr"/>
              <a:r>
                <a:rPr lang="en-US" altLang="zh-CN" sz="36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m=key1</a:t>
              </a:r>
              <a:endParaRPr lang="zh-CN" altLang="en-US" sz="36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10" name="文本框 9">
              <a:extLst>
                <a:ext uri="{FF2B5EF4-FFF2-40B4-BE49-F238E27FC236}">
                  <a16:creationId xmlns:a16="http://schemas.microsoft.com/office/drawing/2014/main" id="{E7CA8177-0793-F363-2371-1CD369E7086E}"/>
                </a:ext>
              </a:extLst>
            </p:cNvPr>
            <p:cNvSpPr txBox="1"/>
            <p:nvPr/>
          </p:nvSpPr>
          <p:spPr>
            <a:xfrm>
              <a:off x="8947431" y="935554"/>
              <a:ext cx="3492325" cy="523220"/>
            </a:xfrm>
            <a:prstGeom prst="rect">
              <a:avLst/>
            </a:prstGeom>
            <a:noFill/>
          </p:spPr>
          <p:txBody>
            <a:bodyPr wrap="square">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我们这里假设</a:t>
              </a:r>
              <a:endParaRPr lang="en-US" altLang="zh-CN"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a:p>
              <a:pPr algn="ctr"/>
              <a:r>
                <a:rPr lang="zh-CN" altLang="en-US"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在座所有人的</a:t>
              </a:r>
              <a:r>
                <a:rPr lang="en-US" altLang="zh-CN"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key</a:t>
              </a:r>
              <a:r>
                <a:rPr lang="zh-CN" altLang="en-US"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都是</a:t>
              </a:r>
              <a:r>
                <a:rPr lang="en-US" altLang="zh-CN" sz="14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3</a:t>
              </a:r>
              <a:endParaRPr lang="en-US" altLang="zh-CN" sz="16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438264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childTnLst>
                          </p:cTn>
                        </p:par>
                        <p:par>
                          <p:cTn id="8" fill="hold">
                            <p:stCondLst>
                              <p:cond delay="500"/>
                            </p:stCondLst>
                            <p:childTnLst>
                              <p:par>
                                <p:cTn id="9" presetID="14" presetClass="entr" presetSubtype="10" fill="hold" nodeType="afterEffect">
                                  <p:stCondLst>
                                    <p:cond delay="100"/>
                                  </p:stCondLst>
                                  <p:childTnLst>
                                    <p:set>
                                      <p:cBhvr>
                                        <p:cTn id="10" dur="1" fill="hold">
                                          <p:stCondLst>
                                            <p:cond delay="0"/>
                                          </p:stCondLst>
                                        </p:cTn>
                                        <p:tgtEl>
                                          <p:spTgt spid="140"/>
                                        </p:tgtEl>
                                        <p:attrNameLst>
                                          <p:attrName>style.visibility</p:attrName>
                                        </p:attrNameLst>
                                      </p:cBhvr>
                                      <p:to>
                                        <p:strVal val="visible"/>
                                      </p:to>
                                    </p:set>
                                    <p:animEffect transition="in" filter="randombar(horizontal)">
                                      <p:cBhvr>
                                        <p:cTn id="11" dur="500"/>
                                        <p:tgtEl>
                                          <p:spTgt spid="140"/>
                                        </p:tgtEl>
                                      </p:cBhvr>
                                    </p:animEffect>
                                  </p:childTnLst>
                                </p:cTn>
                              </p:par>
                            </p:childTnLst>
                          </p:cTn>
                        </p:par>
                        <p:par>
                          <p:cTn id="12" fill="hold">
                            <p:stCondLst>
                              <p:cond delay="1100"/>
                            </p:stCondLst>
                            <p:childTnLst>
                              <p:par>
                                <p:cTn id="13" presetID="14" presetClass="entr" presetSubtype="10" fill="hold" nodeType="afterEffect">
                                  <p:stCondLst>
                                    <p:cond delay="0"/>
                                  </p:stCondLst>
                                  <p:childTnLst>
                                    <p:set>
                                      <p:cBhvr>
                                        <p:cTn id="14" dur="1" fill="hold">
                                          <p:stCondLst>
                                            <p:cond delay="0"/>
                                          </p:stCondLst>
                                        </p:cTn>
                                        <p:tgtEl>
                                          <p:spTgt spid="164"/>
                                        </p:tgtEl>
                                        <p:attrNameLst>
                                          <p:attrName>style.visibility</p:attrName>
                                        </p:attrNameLst>
                                      </p:cBhvr>
                                      <p:to>
                                        <p:strVal val="visible"/>
                                      </p:to>
                                    </p:set>
                                    <p:animEffect transition="in" filter="randombar(horizontal)">
                                      <p:cBhvr>
                                        <p:cTn id="15" dur="500"/>
                                        <p:tgtEl>
                                          <p:spTgt spid="164"/>
                                        </p:tgtEl>
                                      </p:cBhvr>
                                    </p:animEffect>
                                  </p:childTnLst>
                                </p:cTn>
                              </p:par>
                            </p:childTnLst>
                          </p:cTn>
                        </p:par>
                        <p:par>
                          <p:cTn id="16" fill="hold">
                            <p:stCondLst>
                              <p:cond delay="1600"/>
                            </p:stCondLst>
                            <p:childTnLst>
                              <p:par>
                                <p:cTn id="17" presetID="14" presetClass="entr" presetSubtype="10" fill="hold" nodeType="afterEffect">
                                  <p:stCondLst>
                                    <p:cond delay="100"/>
                                  </p:stCondLst>
                                  <p:childTnLst>
                                    <p:set>
                                      <p:cBhvr>
                                        <p:cTn id="18" dur="1" fill="hold">
                                          <p:stCondLst>
                                            <p:cond delay="0"/>
                                          </p:stCondLst>
                                        </p:cTn>
                                        <p:tgtEl>
                                          <p:spTgt spid="44"/>
                                        </p:tgtEl>
                                        <p:attrNameLst>
                                          <p:attrName>style.visibility</p:attrName>
                                        </p:attrNameLst>
                                      </p:cBhvr>
                                      <p:to>
                                        <p:strVal val="visible"/>
                                      </p:to>
                                    </p:set>
                                    <p:animEffect transition="in" filter="randombar(horizontal)">
                                      <p:cBhvr>
                                        <p:cTn id="19" dur="500"/>
                                        <p:tgtEl>
                                          <p:spTgt spid="44"/>
                                        </p:tgtEl>
                                      </p:cBhvr>
                                    </p:animEffect>
                                  </p:childTnLst>
                                </p:cTn>
                              </p:par>
                            </p:childTnLst>
                          </p:cTn>
                        </p:par>
                        <p:par>
                          <p:cTn id="20" fill="hold">
                            <p:stCondLst>
                              <p:cond delay="2200"/>
                            </p:stCondLst>
                            <p:childTnLst>
                              <p:par>
                                <p:cTn id="21" presetID="14" presetClass="entr" presetSubtype="10" fill="hold" nodeType="afterEffect">
                                  <p:stCondLst>
                                    <p:cond delay="0"/>
                                  </p:stCondLst>
                                  <p:childTnLst>
                                    <p:set>
                                      <p:cBhvr>
                                        <p:cTn id="22" dur="1" fill="hold">
                                          <p:stCondLst>
                                            <p:cond delay="0"/>
                                          </p:stCondLst>
                                        </p:cTn>
                                        <p:tgtEl>
                                          <p:spTgt spid="167"/>
                                        </p:tgtEl>
                                        <p:attrNameLst>
                                          <p:attrName>style.visibility</p:attrName>
                                        </p:attrNameLst>
                                      </p:cBhvr>
                                      <p:to>
                                        <p:strVal val="visible"/>
                                      </p:to>
                                    </p:set>
                                    <p:animEffect transition="in" filter="randombar(horizontal)">
                                      <p:cBhvr>
                                        <p:cTn id="23" dur="500"/>
                                        <p:tgtEl>
                                          <p:spTgt spid="167"/>
                                        </p:tgtEl>
                                      </p:cBhvr>
                                    </p:animEffect>
                                  </p:childTnLst>
                                </p:cTn>
                              </p:par>
                            </p:childTnLst>
                          </p:cTn>
                        </p:par>
                        <p:par>
                          <p:cTn id="24" fill="hold">
                            <p:stCondLst>
                              <p:cond delay="2700"/>
                            </p:stCondLst>
                            <p:childTnLst>
                              <p:par>
                                <p:cTn id="25" presetID="14" presetClass="entr" presetSubtype="10" fill="hold" nodeType="afterEffect">
                                  <p:stCondLst>
                                    <p:cond delay="100"/>
                                  </p:stCondLst>
                                  <p:childTnLst>
                                    <p:set>
                                      <p:cBhvr>
                                        <p:cTn id="26" dur="1" fill="hold">
                                          <p:stCondLst>
                                            <p:cond delay="0"/>
                                          </p:stCondLst>
                                        </p:cTn>
                                        <p:tgtEl>
                                          <p:spTgt spid="150"/>
                                        </p:tgtEl>
                                        <p:attrNameLst>
                                          <p:attrName>style.visibility</p:attrName>
                                        </p:attrNameLst>
                                      </p:cBhvr>
                                      <p:to>
                                        <p:strVal val="visible"/>
                                      </p:to>
                                    </p:set>
                                    <p:animEffect transition="in" filter="randombar(horizontal)">
                                      <p:cBhvr>
                                        <p:cTn id="27" dur="500"/>
                                        <p:tgtEl>
                                          <p:spTgt spid="150"/>
                                        </p:tgtEl>
                                      </p:cBhvr>
                                    </p:animEffect>
                                  </p:childTnLst>
                                </p:cTn>
                              </p:par>
                            </p:childTnLst>
                          </p:cTn>
                        </p:par>
                        <p:par>
                          <p:cTn id="28" fill="hold">
                            <p:stCondLst>
                              <p:cond delay="3300"/>
                            </p:stCondLst>
                            <p:childTnLst>
                              <p:par>
                                <p:cTn id="29" presetID="14" presetClass="entr" presetSubtype="10" fill="hold" nodeType="afterEffect">
                                  <p:stCondLst>
                                    <p:cond delay="0"/>
                                  </p:stCondLst>
                                  <p:childTnLst>
                                    <p:set>
                                      <p:cBhvr>
                                        <p:cTn id="30" dur="1" fill="hold">
                                          <p:stCondLst>
                                            <p:cond delay="0"/>
                                          </p:stCondLst>
                                        </p:cTn>
                                        <p:tgtEl>
                                          <p:spTgt spid="170"/>
                                        </p:tgtEl>
                                        <p:attrNameLst>
                                          <p:attrName>style.visibility</p:attrName>
                                        </p:attrNameLst>
                                      </p:cBhvr>
                                      <p:to>
                                        <p:strVal val="visible"/>
                                      </p:to>
                                    </p:set>
                                    <p:animEffect transition="in" filter="randombar(horizontal)">
                                      <p:cBhvr>
                                        <p:cTn id="31" dur="500"/>
                                        <p:tgtEl>
                                          <p:spTgt spid="170"/>
                                        </p:tgtEl>
                                      </p:cBhvr>
                                    </p:animEffect>
                                  </p:childTnLst>
                                </p:cTn>
                              </p:par>
                            </p:childTnLst>
                          </p:cTn>
                        </p:par>
                        <p:par>
                          <p:cTn id="32" fill="hold">
                            <p:stCondLst>
                              <p:cond delay="3800"/>
                            </p:stCondLst>
                            <p:childTnLst>
                              <p:par>
                                <p:cTn id="33" presetID="14" presetClass="entr" presetSubtype="10" fill="hold" nodeType="afterEffect">
                                  <p:stCondLst>
                                    <p:cond delay="100"/>
                                  </p:stCondLst>
                                  <p:childTnLst>
                                    <p:set>
                                      <p:cBhvr>
                                        <p:cTn id="34" dur="1" fill="hold">
                                          <p:stCondLst>
                                            <p:cond delay="0"/>
                                          </p:stCondLst>
                                        </p:cTn>
                                        <p:tgtEl>
                                          <p:spTgt spid="32"/>
                                        </p:tgtEl>
                                        <p:attrNameLst>
                                          <p:attrName>style.visibility</p:attrName>
                                        </p:attrNameLst>
                                      </p:cBhvr>
                                      <p:to>
                                        <p:strVal val="visible"/>
                                      </p:to>
                                    </p:set>
                                    <p:animEffect transition="in" filter="randombar(horizontal)">
                                      <p:cBhvr>
                                        <p:cTn id="35" dur="500"/>
                                        <p:tgtEl>
                                          <p:spTgt spid="32"/>
                                        </p:tgtEl>
                                      </p:cBhvr>
                                    </p:animEffect>
                                  </p:childTnLst>
                                </p:cTn>
                              </p:par>
                            </p:childTnLst>
                          </p:cTn>
                        </p:par>
                        <p:par>
                          <p:cTn id="36" fill="hold">
                            <p:stCondLst>
                              <p:cond delay="4400"/>
                            </p:stCondLst>
                            <p:childTnLst>
                              <p:par>
                                <p:cTn id="37" presetID="14" presetClass="entr" presetSubtype="10" fill="hold" nodeType="afterEffect">
                                  <p:stCondLst>
                                    <p:cond delay="0"/>
                                  </p:stCondLst>
                                  <p:childTnLst>
                                    <p:set>
                                      <p:cBhvr>
                                        <p:cTn id="38" dur="1" fill="hold">
                                          <p:stCondLst>
                                            <p:cond delay="0"/>
                                          </p:stCondLst>
                                        </p:cTn>
                                        <p:tgtEl>
                                          <p:spTgt spid="173"/>
                                        </p:tgtEl>
                                        <p:attrNameLst>
                                          <p:attrName>style.visibility</p:attrName>
                                        </p:attrNameLst>
                                      </p:cBhvr>
                                      <p:to>
                                        <p:strVal val="visible"/>
                                      </p:to>
                                    </p:set>
                                    <p:animEffect transition="in" filter="randombar(horizontal)">
                                      <p:cBhvr>
                                        <p:cTn id="39" dur="500"/>
                                        <p:tgtEl>
                                          <p:spTgt spid="173"/>
                                        </p:tgtEl>
                                      </p:cBhvr>
                                    </p:animEffect>
                                  </p:childTnLst>
                                </p:cTn>
                              </p:par>
                            </p:childTnLst>
                          </p:cTn>
                        </p:par>
                        <p:par>
                          <p:cTn id="40" fill="hold">
                            <p:stCondLst>
                              <p:cond delay="4900"/>
                            </p:stCondLst>
                            <p:childTnLst>
                              <p:par>
                                <p:cTn id="41" presetID="14" presetClass="entr" presetSubtype="10" fill="hold" nodeType="afterEffect">
                                  <p:stCondLst>
                                    <p:cond delay="100"/>
                                  </p:stCondLst>
                                  <p:childTnLst>
                                    <p:set>
                                      <p:cBhvr>
                                        <p:cTn id="42" dur="1" fill="hold">
                                          <p:stCondLst>
                                            <p:cond delay="0"/>
                                          </p:stCondLst>
                                        </p:cTn>
                                        <p:tgtEl>
                                          <p:spTgt spid="145"/>
                                        </p:tgtEl>
                                        <p:attrNameLst>
                                          <p:attrName>style.visibility</p:attrName>
                                        </p:attrNameLst>
                                      </p:cBhvr>
                                      <p:to>
                                        <p:strVal val="visible"/>
                                      </p:to>
                                    </p:set>
                                    <p:animEffect transition="in" filter="randombar(horizontal)">
                                      <p:cBhvr>
                                        <p:cTn id="43" dur="500"/>
                                        <p:tgtEl>
                                          <p:spTgt spid="145"/>
                                        </p:tgtEl>
                                      </p:cBhvr>
                                    </p:animEffect>
                                  </p:childTnLst>
                                </p:cTn>
                              </p:par>
                            </p:childTnLst>
                          </p:cTn>
                        </p:par>
                        <p:par>
                          <p:cTn id="44" fill="hold">
                            <p:stCondLst>
                              <p:cond delay="5500"/>
                            </p:stCondLst>
                            <p:childTnLst>
                              <p:par>
                                <p:cTn id="45" presetID="14" presetClass="entr" presetSubtype="10" fill="hold" nodeType="afterEffect">
                                  <p:stCondLst>
                                    <p:cond delay="0"/>
                                  </p:stCondLst>
                                  <p:childTnLst>
                                    <p:set>
                                      <p:cBhvr>
                                        <p:cTn id="46" dur="1" fill="hold">
                                          <p:stCondLst>
                                            <p:cond delay="0"/>
                                          </p:stCondLst>
                                        </p:cTn>
                                        <p:tgtEl>
                                          <p:spTgt spid="176"/>
                                        </p:tgtEl>
                                        <p:attrNameLst>
                                          <p:attrName>style.visibility</p:attrName>
                                        </p:attrNameLst>
                                      </p:cBhvr>
                                      <p:to>
                                        <p:strVal val="visible"/>
                                      </p:to>
                                    </p:set>
                                    <p:animEffect transition="in" filter="randombar(horizontal)">
                                      <p:cBhvr>
                                        <p:cTn id="47" dur="500"/>
                                        <p:tgtEl>
                                          <p:spTgt spid="176"/>
                                        </p:tgtEl>
                                      </p:cBhvr>
                                    </p:animEffect>
                                  </p:childTnLst>
                                </p:cTn>
                              </p:par>
                            </p:childTnLst>
                          </p:cTn>
                        </p:par>
                        <p:par>
                          <p:cTn id="48" fill="hold">
                            <p:stCondLst>
                              <p:cond delay="6000"/>
                            </p:stCondLst>
                            <p:childTnLst>
                              <p:par>
                                <p:cTn id="49" presetID="14" presetClass="entr" presetSubtype="10" fill="hold" nodeType="afterEffect">
                                  <p:stCondLst>
                                    <p:cond delay="100"/>
                                  </p:stCondLst>
                                  <p:childTnLst>
                                    <p:set>
                                      <p:cBhvr>
                                        <p:cTn id="50" dur="1" fill="hold">
                                          <p:stCondLst>
                                            <p:cond delay="0"/>
                                          </p:stCondLst>
                                        </p:cTn>
                                        <p:tgtEl>
                                          <p:spTgt spid="49"/>
                                        </p:tgtEl>
                                        <p:attrNameLst>
                                          <p:attrName>style.visibility</p:attrName>
                                        </p:attrNameLst>
                                      </p:cBhvr>
                                      <p:to>
                                        <p:strVal val="visible"/>
                                      </p:to>
                                    </p:set>
                                    <p:animEffect transition="in" filter="randombar(horizontal)">
                                      <p:cBhvr>
                                        <p:cTn id="51" dur="500"/>
                                        <p:tgtEl>
                                          <p:spTgt spid="49"/>
                                        </p:tgtEl>
                                      </p:cBhvr>
                                    </p:animEffect>
                                  </p:childTnLst>
                                </p:cTn>
                              </p:par>
                            </p:childTnLst>
                          </p:cTn>
                        </p:par>
                        <p:par>
                          <p:cTn id="52" fill="hold">
                            <p:stCondLst>
                              <p:cond delay="6600"/>
                            </p:stCondLst>
                            <p:childTnLst>
                              <p:par>
                                <p:cTn id="53" presetID="14" presetClass="entr" presetSubtype="10" fill="hold" nodeType="afterEffect">
                                  <p:stCondLst>
                                    <p:cond delay="0"/>
                                  </p:stCondLst>
                                  <p:childTnLst>
                                    <p:set>
                                      <p:cBhvr>
                                        <p:cTn id="54" dur="1" fill="hold">
                                          <p:stCondLst>
                                            <p:cond delay="0"/>
                                          </p:stCondLst>
                                        </p:cTn>
                                        <p:tgtEl>
                                          <p:spTgt spid="181"/>
                                        </p:tgtEl>
                                        <p:attrNameLst>
                                          <p:attrName>style.visibility</p:attrName>
                                        </p:attrNameLst>
                                      </p:cBhvr>
                                      <p:to>
                                        <p:strVal val="visible"/>
                                      </p:to>
                                    </p:set>
                                    <p:animEffect transition="in" filter="randombar(horizontal)">
                                      <p:cBhvr>
                                        <p:cTn id="55" dur="500"/>
                                        <p:tgtEl>
                                          <p:spTgt spid="181"/>
                                        </p:tgtEl>
                                      </p:cBhvr>
                                    </p:animEffect>
                                  </p:childTnLst>
                                </p:cTn>
                              </p:par>
                            </p:childTnLst>
                          </p:cTn>
                        </p:par>
                        <p:par>
                          <p:cTn id="56" fill="hold">
                            <p:stCondLst>
                              <p:cond delay="7100"/>
                            </p:stCondLst>
                            <p:childTnLst>
                              <p:par>
                                <p:cTn id="57" presetID="14" presetClass="entr" presetSubtype="10" fill="hold" nodeType="afterEffect">
                                  <p:stCondLst>
                                    <p:cond delay="100"/>
                                  </p:stCondLst>
                                  <p:childTnLst>
                                    <p:set>
                                      <p:cBhvr>
                                        <p:cTn id="58" dur="1" fill="hold">
                                          <p:stCondLst>
                                            <p:cond delay="0"/>
                                          </p:stCondLst>
                                        </p:cTn>
                                        <p:tgtEl>
                                          <p:spTgt spid="155"/>
                                        </p:tgtEl>
                                        <p:attrNameLst>
                                          <p:attrName>style.visibility</p:attrName>
                                        </p:attrNameLst>
                                      </p:cBhvr>
                                      <p:to>
                                        <p:strVal val="visible"/>
                                      </p:to>
                                    </p:set>
                                    <p:animEffect transition="in" filter="randombar(horizontal)">
                                      <p:cBhvr>
                                        <p:cTn id="59" dur="500"/>
                                        <p:tgtEl>
                                          <p:spTgt spid="155"/>
                                        </p:tgtEl>
                                      </p:cBhvr>
                                    </p:animEffect>
                                  </p:childTnLst>
                                </p:cTn>
                              </p:par>
                            </p:childTnLst>
                          </p:cTn>
                        </p:par>
                        <p:par>
                          <p:cTn id="60" fill="hold">
                            <p:stCondLst>
                              <p:cond delay="7700"/>
                            </p:stCondLst>
                            <p:childTnLst>
                              <p:par>
                                <p:cTn id="61" presetID="14" presetClass="entr" presetSubtype="10" fill="hold" nodeType="afterEffect">
                                  <p:stCondLst>
                                    <p:cond delay="0"/>
                                  </p:stCondLst>
                                  <p:childTnLst>
                                    <p:set>
                                      <p:cBhvr>
                                        <p:cTn id="62" dur="1" fill="hold">
                                          <p:stCondLst>
                                            <p:cond delay="0"/>
                                          </p:stCondLst>
                                        </p:cTn>
                                        <p:tgtEl>
                                          <p:spTgt spid="184"/>
                                        </p:tgtEl>
                                        <p:attrNameLst>
                                          <p:attrName>style.visibility</p:attrName>
                                        </p:attrNameLst>
                                      </p:cBhvr>
                                      <p:to>
                                        <p:strVal val="visible"/>
                                      </p:to>
                                    </p:set>
                                    <p:animEffect transition="in" filter="randombar(horizontal)">
                                      <p:cBhvr>
                                        <p:cTn id="63" dur="500"/>
                                        <p:tgtEl>
                                          <p:spTgt spid="184"/>
                                        </p:tgtEl>
                                      </p:cBhvr>
                                    </p:animEffect>
                                  </p:childTnLst>
                                </p:cTn>
                              </p:par>
                            </p:childTnLst>
                          </p:cTn>
                        </p:par>
                        <p:par>
                          <p:cTn id="64" fill="hold">
                            <p:stCondLst>
                              <p:cond delay="8200"/>
                            </p:stCondLst>
                            <p:childTnLst>
                              <p:par>
                                <p:cTn id="65" presetID="14" presetClass="entr" presetSubtype="10" fill="hold" nodeType="afterEffect">
                                  <p:stCondLst>
                                    <p:cond delay="0"/>
                                  </p:stCondLst>
                                  <p:childTnLst>
                                    <p:set>
                                      <p:cBhvr>
                                        <p:cTn id="66" dur="1" fill="hold">
                                          <p:stCondLst>
                                            <p:cond delay="0"/>
                                          </p:stCondLst>
                                        </p:cTn>
                                        <p:tgtEl>
                                          <p:spTgt spid="162"/>
                                        </p:tgtEl>
                                        <p:attrNameLst>
                                          <p:attrName>style.visibility</p:attrName>
                                        </p:attrNameLst>
                                      </p:cBhvr>
                                      <p:to>
                                        <p:strVal val="visible"/>
                                      </p:to>
                                    </p:set>
                                    <p:animEffect transition="in" filter="randombar(horizontal)">
                                      <p:cBhvr>
                                        <p:cTn id="67" dur="500"/>
                                        <p:tgtEl>
                                          <p:spTgt spid="162"/>
                                        </p:tgtEl>
                                      </p:cBhvr>
                                    </p:animEffect>
                                  </p:childTnLst>
                                </p:cTn>
                              </p:par>
                            </p:childTnLst>
                          </p:cTn>
                        </p:par>
                        <p:par>
                          <p:cTn id="68" fill="hold">
                            <p:stCondLst>
                              <p:cond delay="8700"/>
                            </p:stCondLst>
                            <p:childTnLst>
                              <p:par>
                                <p:cTn id="69" presetID="21" presetClass="entr" presetSubtype="1" fill="hold" nodeType="after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wheel(1)">
                                      <p:cBhvr>
                                        <p:cTn id="71"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55" name="组合 54">
            <a:extLst>
              <a:ext uri="{FF2B5EF4-FFF2-40B4-BE49-F238E27FC236}">
                <a16:creationId xmlns:a16="http://schemas.microsoft.com/office/drawing/2014/main" id="{BDFB082F-C30D-6350-485E-720580145089}"/>
              </a:ext>
            </a:extLst>
          </p:cNvPr>
          <p:cNvGrpSpPr/>
          <p:nvPr/>
        </p:nvGrpSpPr>
        <p:grpSpPr>
          <a:xfrm>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文本框 55">
            <a:extLst>
              <a:ext uri="{FF2B5EF4-FFF2-40B4-BE49-F238E27FC236}">
                <a16:creationId xmlns:a16="http://schemas.microsoft.com/office/drawing/2014/main" id="{64E66B24-4D34-5434-B9D2-DB69F5D82495}"/>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Tree>
    <p:extLst>
      <p:ext uri="{BB962C8B-B14F-4D97-AF65-F5344CB8AC3E}">
        <p14:creationId xmlns:p14="http://schemas.microsoft.com/office/powerpoint/2010/main" val="83333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55" name="组合 54">
            <a:extLst>
              <a:ext uri="{FF2B5EF4-FFF2-40B4-BE49-F238E27FC236}">
                <a16:creationId xmlns:a16="http://schemas.microsoft.com/office/drawing/2014/main" id="{BDFB082F-C30D-6350-485E-720580145089}"/>
              </a:ext>
            </a:extLst>
          </p:cNvPr>
          <p:cNvGrpSpPr/>
          <p:nvPr/>
        </p:nvGrpSpPr>
        <p:grpSpPr>
          <a:xfrm rot="18892047">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文本框 55">
            <a:extLst>
              <a:ext uri="{FF2B5EF4-FFF2-40B4-BE49-F238E27FC236}">
                <a16:creationId xmlns:a16="http://schemas.microsoft.com/office/drawing/2014/main" id="{64E66B24-4D34-5434-B9D2-DB69F5D82495}"/>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Tree>
    <p:extLst>
      <p:ext uri="{BB962C8B-B14F-4D97-AF65-F5344CB8AC3E}">
        <p14:creationId xmlns:p14="http://schemas.microsoft.com/office/powerpoint/2010/main" val="2895042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3" y="2908611"/>
            <a:ext cx="10532686" cy="10435393"/>
            <a:chOff x="3035825" y="425365"/>
            <a:chExt cx="6120327"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84" y="425365"/>
              <a:ext cx="1710811" cy="584776"/>
              <a:chOff x="5240592"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2"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5999" y="425366"/>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3"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84" y="5904392"/>
              <a:ext cx="1710811" cy="584776"/>
              <a:chOff x="1125793" y="1787133"/>
              <a:chExt cx="1710814" cy="584774"/>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3"/>
                <a:ext cx="1710814"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3"/>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5"/>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58" y="3173125"/>
              <a:ext cx="1710814" cy="584775"/>
              <a:chOff x="5240591" y="425365"/>
              <a:chExt cx="1710814" cy="584775"/>
            </a:xfrm>
          </p:grpSpPr>
          <p:sp>
            <p:nvSpPr>
              <p:cNvPr id="15" name="矩形 14">
                <a:extLst>
                  <a:ext uri="{FF2B5EF4-FFF2-40B4-BE49-F238E27FC236}">
                    <a16:creationId xmlns:a16="http://schemas.microsoft.com/office/drawing/2014/main" id="{7472033C-5869-8B10-B821-AE829C6C679E}"/>
                  </a:ext>
                </a:extLst>
              </p:cNvPr>
              <p:cNvSpPr/>
              <p:nvPr/>
            </p:nvSpPr>
            <p:spPr>
              <a:xfrm>
                <a:off x="5240591" y="425366"/>
                <a:ext cx="855407"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5998" y="425365"/>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3"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06" y="3173125"/>
              <a:ext cx="1710814" cy="584775"/>
              <a:chOff x="1125793" y="1787134"/>
              <a:chExt cx="1710814" cy="584775"/>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4"/>
                <a:ext cx="1710814"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5"/>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08" y="1235994"/>
              <a:ext cx="1710814" cy="584775"/>
              <a:chOff x="5240591" y="425365"/>
              <a:chExt cx="1710814" cy="584775"/>
            </a:xfrm>
          </p:grpSpPr>
          <p:sp>
            <p:nvSpPr>
              <p:cNvPr id="25" name="矩形 24">
                <a:extLst>
                  <a:ext uri="{FF2B5EF4-FFF2-40B4-BE49-F238E27FC236}">
                    <a16:creationId xmlns:a16="http://schemas.microsoft.com/office/drawing/2014/main" id="{3866727B-5EDD-A933-0755-04C70FCE8282}"/>
                  </a:ext>
                </a:extLst>
              </p:cNvPr>
              <p:cNvSpPr/>
              <p:nvPr/>
            </p:nvSpPr>
            <p:spPr>
              <a:xfrm>
                <a:off x="5240591" y="425366"/>
                <a:ext cx="855407"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5998" y="425365"/>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3"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57" y="5110252"/>
              <a:ext cx="1710814" cy="584775"/>
              <a:chOff x="1125792" y="1787133"/>
              <a:chExt cx="1710814" cy="584777"/>
            </a:xfrm>
          </p:grpSpPr>
          <p:sp>
            <p:nvSpPr>
              <p:cNvPr id="30" name="矩形 29">
                <a:extLst>
                  <a:ext uri="{FF2B5EF4-FFF2-40B4-BE49-F238E27FC236}">
                    <a16:creationId xmlns:a16="http://schemas.microsoft.com/office/drawing/2014/main" id="{6167CDD9-EA8A-6116-7A53-692B09494640}"/>
                  </a:ext>
                </a:extLst>
              </p:cNvPr>
              <p:cNvSpPr/>
              <p:nvPr/>
            </p:nvSpPr>
            <p:spPr>
              <a:xfrm>
                <a:off x="1125792"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199" y="1787133"/>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5"/>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5"/>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66" y="5136071"/>
              <a:ext cx="1710811" cy="584776"/>
              <a:chOff x="5240591" y="425365"/>
              <a:chExt cx="1710814" cy="584775"/>
            </a:xfrm>
          </p:grpSpPr>
          <p:sp>
            <p:nvSpPr>
              <p:cNvPr id="35" name="矩形 34">
                <a:extLst>
                  <a:ext uri="{FF2B5EF4-FFF2-40B4-BE49-F238E27FC236}">
                    <a16:creationId xmlns:a16="http://schemas.microsoft.com/office/drawing/2014/main" id="{86F3B80C-B2FA-7708-8015-0D72D0059DDD}"/>
                  </a:ext>
                </a:extLst>
              </p:cNvPr>
              <p:cNvSpPr/>
              <p:nvPr/>
            </p:nvSpPr>
            <p:spPr>
              <a:xfrm>
                <a:off x="5240591" y="425366"/>
                <a:ext cx="855407"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5998" y="425365"/>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3"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1" y="1221837"/>
              <a:ext cx="1710811" cy="584776"/>
              <a:chOff x="1125793" y="1787132"/>
              <a:chExt cx="1710814" cy="584775"/>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3"/>
                <a:ext cx="1710814" cy="584774"/>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2"/>
                <a:ext cx="855407" cy="584774"/>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5"/>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09" y="717755"/>
              <a:ext cx="502675"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395" y="717754"/>
              <a:ext cx="476856"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77"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33" y="4320920"/>
              <a:ext cx="211631"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395" y="6033323"/>
              <a:ext cx="491014"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27" y="6007503"/>
              <a:ext cx="476857"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19"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文本框 55">
            <a:extLst>
              <a:ext uri="{FF2B5EF4-FFF2-40B4-BE49-F238E27FC236}">
                <a16:creationId xmlns:a16="http://schemas.microsoft.com/office/drawing/2014/main" id="{64E66B24-4D34-5434-B9D2-DB69F5D82495}"/>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7</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grpSp>
        <p:nvGrpSpPr>
          <p:cNvPr id="54" name="组合 53">
            <a:extLst>
              <a:ext uri="{FF2B5EF4-FFF2-40B4-BE49-F238E27FC236}">
                <a16:creationId xmlns:a16="http://schemas.microsoft.com/office/drawing/2014/main" id="{A1FB997E-DC5D-9019-97FB-43F10E1E47DC}"/>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2103859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barn(inVertical)">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05071F5C-C29F-0544-0F4A-C8894CBE61D7}"/>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0" name="文本框 9">
            <a:extLst>
              <a:ext uri="{FF2B5EF4-FFF2-40B4-BE49-F238E27FC236}">
                <a16:creationId xmlns:a16="http://schemas.microsoft.com/office/drawing/2014/main" id="{BBA3F15B-58DB-82F3-781C-F3D03E273B2C}"/>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3" name="文本框 2">
            <a:extLst>
              <a:ext uri="{FF2B5EF4-FFF2-40B4-BE49-F238E27FC236}">
                <a16:creationId xmlns:a16="http://schemas.microsoft.com/office/drawing/2014/main" id="{17361F6C-6F0E-B7AC-1426-41929D3D42A1}"/>
              </a:ext>
            </a:extLst>
          </p:cNvPr>
          <p:cNvSpPr txBox="1"/>
          <p:nvPr/>
        </p:nvSpPr>
        <p:spPr>
          <a:xfrm>
            <a:off x="3619486" y="1885573"/>
            <a:ext cx="7161341" cy="2508635"/>
          </a:xfrm>
          <a:prstGeom prst="rect">
            <a:avLst/>
          </a:prstGeom>
          <a:noFill/>
        </p:spPr>
        <p:txBody>
          <a:bodyPr wrap="square" rtlCol="0">
            <a:spAutoFit/>
          </a:bodyPr>
          <a:lstStyle/>
          <a:p>
            <a:pPr algn="dist">
              <a:lnSpc>
                <a:spcPct val="150000"/>
              </a:lnSpc>
            </a:pPr>
            <a:r>
              <a:rPr kumimoji="0" lang="zh-CN" altLang="en-US" sz="11500" b="1"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Calibri Light" panose="020F0302020204030204" pitchFamily="34" charset="0"/>
              </a:rPr>
              <a:t>我自己</a:t>
            </a:r>
            <a:endParaRPr lang="en-US" altLang="zh-CN" sz="11500" dirty="0">
              <a:solidFill>
                <a:prstClr val="white"/>
              </a:solidFill>
              <a:latin typeface="方正粗黑宋简体" panose="02000000000000000000" pitchFamily="2" charset="-122"/>
              <a:ea typeface="方正粗黑宋简体" panose="02000000000000000000" pitchFamily="2" charset="-122"/>
              <a:cs typeface="Calibri Light" panose="020F0302020204030204" pitchFamily="34" charset="0"/>
            </a:endParaRPr>
          </a:p>
        </p:txBody>
      </p:sp>
      <p:sp>
        <p:nvSpPr>
          <p:cNvPr id="2" name="文本框 1">
            <a:extLst>
              <a:ext uri="{FF2B5EF4-FFF2-40B4-BE49-F238E27FC236}">
                <a16:creationId xmlns:a16="http://schemas.microsoft.com/office/drawing/2014/main" id="{256A5405-AEDF-AE09-64CA-8785649BF04A}"/>
              </a:ext>
            </a:extLst>
          </p:cNvPr>
          <p:cNvSpPr txBox="1"/>
          <p:nvPr/>
        </p:nvSpPr>
        <p:spPr>
          <a:xfrm>
            <a:off x="1941453" y="914825"/>
            <a:ext cx="861774" cy="5028350"/>
          </a:xfrm>
          <a:prstGeom prst="rect">
            <a:avLst/>
          </a:prstGeom>
          <a:noFill/>
        </p:spPr>
        <p:txBody>
          <a:bodyPr vert="eaVert" wrap="square" rtlCol="0">
            <a:spAutoFit/>
          </a:bodyPr>
          <a:lstStyle/>
          <a:p>
            <a:pPr algn="dist"/>
            <a:r>
              <a:rPr lang="zh-CN" altLang="en-US" sz="4400" dirty="0">
                <a:solidFill>
                  <a:schemeClr val="bg1"/>
                </a:solidFill>
                <a:latin typeface="方正粗黑宋简体" panose="02000000000000000000" pitchFamily="2" charset="-122"/>
                <a:ea typeface="方正粗黑宋简体" panose="02000000000000000000" pitchFamily="2" charset="-122"/>
              </a:rPr>
              <a:t>小组分工</a:t>
            </a:r>
          </a:p>
        </p:txBody>
      </p:sp>
    </p:spTree>
    <p:extLst>
      <p:ext uri="{BB962C8B-B14F-4D97-AF65-F5344CB8AC3E}">
        <p14:creationId xmlns:p14="http://schemas.microsoft.com/office/powerpoint/2010/main" val="228837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7</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grpSp>
        <p:nvGrpSpPr>
          <p:cNvPr id="57" name="组合 56">
            <a:extLst>
              <a:ext uri="{FF2B5EF4-FFF2-40B4-BE49-F238E27FC236}">
                <a16:creationId xmlns:a16="http://schemas.microsoft.com/office/drawing/2014/main" id="{AD37FD71-52D7-BDB9-FC3D-C15DD5F1764F}"/>
              </a:ext>
            </a:extLst>
          </p:cNvPr>
          <p:cNvGrpSpPr/>
          <p:nvPr/>
        </p:nvGrpSpPr>
        <p:grpSpPr>
          <a:xfrm rot="18922718">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25" y="425367"/>
              <a:chExt cx="6120328" cy="6063804"/>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83" y="425367"/>
                <a:ext cx="1710811"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83" y="5904395"/>
                <a:ext cx="1710811"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59" y="3173128"/>
                <a:ext cx="1710814" cy="584775"/>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06" y="3173128"/>
                <a:ext cx="1710814" cy="584775"/>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07" y="1235997"/>
                <a:ext cx="1710814" cy="584775"/>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56" y="5110254"/>
                <a:ext cx="1710814" cy="584775"/>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66" y="5136072"/>
                <a:ext cx="1710811"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0" y="1221838"/>
                <a:ext cx="1710811"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08" y="717756"/>
                <a:ext cx="502675"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394" y="717755"/>
                <a:ext cx="476856"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77" y="2133248"/>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33" y="4320921"/>
                <a:ext cx="211631"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394" y="6033325"/>
                <a:ext cx="491014"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27" y="6007504"/>
                <a:ext cx="476857"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19" y="4320921"/>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8"/>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8" name="文本框 57">
            <a:extLst>
              <a:ext uri="{FF2B5EF4-FFF2-40B4-BE49-F238E27FC236}">
                <a16:creationId xmlns:a16="http://schemas.microsoft.com/office/drawing/2014/main" id="{9D6AC700-59FE-7796-0D84-A4B52BCAE437}"/>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172204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7</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57" name="组合 56">
            <a:extLst>
              <a:ext uri="{FF2B5EF4-FFF2-40B4-BE49-F238E27FC236}">
                <a16:creationId xmlns:a16="http://schemas.microsoft.com/office/drawing/2014/main" id="{AD37FD71-52D7-BDB9-FC3D-C15DD5F1764F}"/>
              </a:ext>
            </a:extLst>
          </p:cNvPr>
          <p:cNvGrpSpPr/>
          <p:nvPr/>
        </p:nvGrpSpPr>
        <p:grpSpPr>
          <a:xfrm rot="16200000">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8" name="文本框 57">
            <a:extLst>
              <a:ext uri="{FF2B5EF4-FFF2-40B4-BE49-F238E27FC236}">
                <a16:creationId xmlns:a16="http://schemas.microsoft.com/office/drawing/2014/main" id="{9D6AC700-59FE-7796-0D84-A4B52BCAE437}"/>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954845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2" name="文本框 61">
            <a:extLst>
              <a:ext uri="{FF2B5EF4-FFF2-40B4-BE49-F238E27FC236}">
                <a16:creationId xmlns:a16="http://schemas.microsoft.com/office/drawing/2014/main" id="{8358E5B7-E00D-6481-354C-6222CF030891}"/>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p>
        </p:txBody>
      </p:sp>
      <p:sp>
        <p:nvSpPr>
          <p:cNvPr id="63" name="文本框 62">
            <a:extLst>
              <a:ext uri="{FF2B5EF4-FFF2-40B4-BE49-F238E27FC236}">
                <a16:creationId xmlns:a16="http://schemas.microsoft.com/office/drawing/2014/main" id="{A880F5D3-2CE5-BA9B-2D24-81C239F5D8DE}"/>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4" name="文本框 63">
            <a:extLst>
              <a:ext uri="{FF2B5EF4-FFF2-40B4-BE49-F238E27FC236}">
                <a16:creationId xmlns:a16="http://schemas.microsoft.com/office/drawing/2014/main" id="{FF0C9459-5BC7-51A8-645B-5D9852D0F308}"/>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8" name="文本框 57">
            <a:extLst>
              <a:ext uri="{FF2B5EF4-FFF2-40B4-BE49-F238E27FC236}">
                <a16:creationId xmlns:a16="http://schemas.microsoft.com/office/drawing/2014/main" id="{9D6AC700-59FE-7796-0D84-A4B52BCAE437}"/>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nvGrpSpPr>
          <p:cNvPr id="66" name="组合 65">
            <a:extLst>
              <a:ext uri="{FF2B5EF4-FFF2-40B4-BE49-F238E27FC236}">
                <a16:creationId xmlns:a16="http://schemas.microsoft.com/office/drawing/2014/main" id="{DAD45478-9B19-B90F-8D6E-39E4B0702656}"/>
              </a:ext>
            </a:extLst>
          </p:cNvPr>
          <p:cNvGrpSpPr/>
          <p:nvPr/>
        </p:nvGrpSpPr>
        <p:grpSpPr>
          <a:xfrm>
            <a:off x="4845155" y="3074528"/>
            <a:ext cx="2548371" cy="687372"/>
            <a:chOff x="4845155" y="3074528"/>
            <a:chExt cx="2548371" cy="687372"/>
          </a:xfrm>
        </p:grpSpPr>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3386529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barn(inVertical)">
                                      <p:cBhvr>
                                        <p:cTn id="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56" name="组合 55">
            <a:extLst>
              <a:ext uri="{FF2B5EF4-FFF2-40B4-BE49-F238E27FC236}">
                <a16:creationId xmlns:a16="http://schemas.microsoft.com/office/drawing/2014/main" id="{68C0A983-D587-EB22-9B02-4959B87D6745}"/>
              </a:ext>
            </a:extLst>
          </p:cNvPr>
          <p:cNvGrpSpPr/>
          <p:nvPr/>
        </p:nvGrpSpPr>
        <p:grpSpPr>
          <a:xfrm rot="1888629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E0EFE816-DD1C-9FDB-9F12-17F4C300964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5835E004-8A27-9ABF-AA43-6789ED0978F3}"/>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C74F01B7-D506-1E6A-A6ED-A31A639DE1FA}"/>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p>
        </p:txBody>
      </p:sp>
      <p:sp>
        <p:nvSpPr>
          <p:cNvPr id="68" name="文本框 67">
            <a:extLst>
              <a:ext uri="{FF2B5EF4-FFF2-40B4-BE49-F238E27FC236}">
                <a16:creationId xmlns:a16="http://schemas.microsoft.com/office/drawing/2014/main" id="{515FA38F-0E07-115E-93B1-B9317917B40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6AB01E4E-D4F8-543D-3121-614B9240FE29}"/>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70" name="文本框 69">
            <a:extLst>
              <a:ext uri="{FF2B5EF4-FFF2-40B4-BE49-F238E27FC236}">
                <a16:creationId xmlns:a16="http://schemas.microsoft.com/office/drawing/2014/main" id="{EB9A3EF4-BAC5-45A1-B68C-57851503B7E6}"/>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264314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56" name="组合 55">
            <a:extLst>
              <a:ext uri="{FF2B5EF4-FFF2-40B4-BE49-F238E27FC236}">
                <a16:creationId xmlns:a16="http://schemas.microsoft.com/office/drawing/2014/main" id="{68C0A983-D587-EB22-9B02-4959B87D6745}"/>
              </a:ext>
            </a:extLst>
          </p:cNvPr>
          <p:cNvGrpSpPr/>
          <p:nvPr/>
        </p:nvGrpSpPr>
        <p:grpSpPr>
          <a:xfrm rot="16200000">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E0EFE816-DD1C-9FDB-9F12-17F4C300964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5835E004-8A27-9ABF-AA43-6789ED0978F3}"/>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C74F01B7-D506-1E6A-A6ED-A31A639DE1FA}"/>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p>
        </p:txBody>
      </p:sp>
      <p:sp>
        <p:nvSpPr>
          <p:cNvPr id="68" name="文本框 67">
            <a:extLst>
              <a:ext uri="{FF2B5EF4-FFF2-40B4-BE49-F238E27FC236}">
                <a16:creationId xmlns:a16="http://schemas.microsoft.com/office/drawing/2014/main" id="{515FA38F-0E07-115E-93B1-B9317917B40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6</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6AB01E4E-D4F8-543D-3121-614B9240FE29}"/>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0" name="文本框 69">
            <a:extLst>
              <a:ext uri="{FF2B5EF4-FFF2-40B4-BE49-F238E27FC236}">
                <a16:creationId xmlns:a16="http://schemas.microsoft.com/office/drawing/2014/main" id="{EB9A3EF4-BAC5-45A1-B68C-57851503B7E6}"/>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2412265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E0EFE816-DD1C-9FDB-9F12-17F4C300964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5835E004-8A27-9ABF-AA43-6789ED0978F3}"/>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C74F01B7-D506-1E6A-A6ED-A31A639DE1FA}"/>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68" name="文本框 67">
            <a:extLst>
              <a:ext uri="{FF2B5EF4-FFF2-40B4-BE49-F238E27FC236}">
                <a16:creationId xmlns:a16="http://schemas.microsoft.com/office/drawing/2014/main" id="{515FA38F-0E07-115E-93B1-B9317917B40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6AB01E4E-D4F8-543D-3121-614B9240FE29}"/>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70" name="文本框 69">
            <a:extLst>
              <a:ext uri="{FF2B5EF4-FFF2-40B4-BE49-F238E27FC236}">
                <a16:creationId xmlns:a16="http://schemas.microsoft.com/office/drawing/2014/main" id="{EB9A3EF4-BAC5-45A1-B68C-57851503B7E6}"/>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nvGrpSpPr>
          <p:cNvPr id="62" name="组合 61">
            <a:extLst>
              <a:ext uri="{FF2B5EF4-FFF2-40B4-BE49-F238E27FC236}">
                <a16:creationId xmlns:a16="http://schemas.microsoft.com/office/drawing/2014/main" id="{A684B632-8BC6-A3DE-130D-3FCDC1F3896E}"/>
              </a:ext>
            </a:extLst>
          </p:cNvPr>
          <p:cNvGrpSpPr/>
          <p:nvPr/>
        </p:nvGrpSpPr>
        <p:grpSpPr>
          <a:xfrm>
            <a:off x="4888986" y="3067822"/>
            <a:ext cx="2548371" cy="687372"/>
            <a:chOff x="4888986" y="3067822"/>
            <a:chExt cx="2548371" cy="687372"/>
          </a:xfrm>
        </p:grpSpPr>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1348932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barn(inVertical)">
                                      <p:cBhvr>
                                        <p:cTn id="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FC5E67A8-57A8-4EF9-4D34-E6DA4B49CBF4}"/>
              </a:ext>
            </a:extLst>
          </p:cNvPr>
          <p:cNvGrpSpPr/>
          <p:nvPr/>
        </p:nvGrpSpPr>
        <p:grpSpPr>
          <a:xfrm rot="18853279">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28" name="矩形 127">
            <a:extLst>
              <a:ext uri="{FF2B5EF4-FFF2-40B4-BE49-F238E27FC236}">
                <a16:creationId xmlns:a16="http://schemas.microsoft.com/office/drawing/2014/main" id="{9AACF06B-699E-6ABA-054E-918CAE5AEFE2}"/>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29" name="文本框 128">
            <a:extLst>
              <a:ext uri="{FF2B5EF4-FFF2-40B4-BE49-F238E27FC236}">
                <a16:creationId xmlns:a16="http://schemas.microsoft.com/office/drawing/2014/main" id="{ADDE147B-085C-0877-E2D8-522D7B3D384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30" name="文本框 129">
            <a:extLst>
              <a:ext uri="{FF2B5EF4-FFF2-40B4-BE49-F238E27FC236}">
                <a16:creationId xmlns:a16="http://schemas.microsoft.com/office/drawing/2014/main" id="{339755C8-A415-BCE8-428E-06DC56EE7258}"/>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131" name="文本框 130">
            <a:extLst>
              <a:ext uri="{FF2B5EF4-FFF2-40B4-BE49-F238E27FC236}">
                <a16:creationId xmlns:a16="http://schemas.microsoft.com/office/drawing/2014/main" id="{F4E42BAF-710C-271A-0F4E-89301F94CE2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132" name="文本框 131">
            <a:extLst>
              <a:ext uri="{FF2B5EF4-FFF2-40B4-BE49-F238E27FC236}">
                <a16:creationId xmlns:a16="http://schemas.microsoft.com/office/drawing/2014/main" id="{811B0540-216F-1951-F35D-CC9D09F189CC}"/>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133" name="文本框 132">
            <a:extLst>
              <a:ext uri="{FF2B5EF4-FFF2-40B4-BE49-F238E27FC236}">
                <a16:creationId xmlns:a16="http://schemas.microsoft.com/office/drawing/2014/main" id="{131C5463-504C-6D8D-7564-880C0B69E64F}"/>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243219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FC5E67A8-57A8-4EF9-4D34-E6DA4B49CBF4}"/>
              </a:ext>
            </a:extLst>
          </p:cNvPr>
          <p:cNvGrpSpPr/>
          <p:nvPr/>
        </p:nvGrpSpPr>
        <p:grpSpPr>
          <a:xfrm rot="162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28" name="矩形 127">
            <a:extLst>
              <a:ext uri="{FF2B5EF4-FFF2-40B4-BE49-F238E27FC236}">
                <a16:creationId xmlns:a16="http://schemas.microsoft.com/office/drawing/2014/main" id="{9AACF06B-699E-6ABA-054E-918CAE5AEFE2}"/>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29" name="文本框 128">
            <a:extLst>
              <a:ext uri="{FF2B5EF4-FFF2-40B4-BE49-F238E27FC236}">
                <a16:creationId xmlns:a16="http://schemas.microsoft.com/office/drawing/2014/main" id="{ADDE147B-085C-0877-E2D8-522D7B3D384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30" name="文本框 129">
            <a:extLst>
              <a:ext uri="{FF2B5EF4-FFF2-40B4-BE49-F238E27FC236}">
                <a16:creationId xmlns:a16="http://schemas.microsoft.com/office/drawing/2014/main" id="{339755C8-A415-BCE8-428E-06DC56EE7258}"/>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131" name="文本框 130">
            <a:extLst>
              <a:ext uri="{FF2B5EF4-FFF2-40B4-BE49-F238E27FC236}">
                <a16:creationId xmlns:a16="http://schemas.microsoft.com/office/drawing/2014/main" id="{F4E42BAF-710C-271A-0F4E-89301F94CE2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132" name="文本框 131">
            <a:extLst>
              <a:ext uri="{FF2B5EF4-FFF2-40B4-BE49-F238E27FC236}">
                <a16:creationId xmlns:a16="http://schemas.microsoft.com/office/drawing/2014/main" id="{811B0540-216F-1951-F35D-CC9D09F189CC}"/>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133" name="文本框 132">
            <a:extLst>
              <a:ext uri="{FF2B5EF4-FFF2-40B4-BE49-F238E27FC236}">
                <a16:creationId xmlns:a16="http://schemas.microsoft.com/office/drawing/2014/main" id="{131C5463-504C-6D8D-7564-880C0B69E64F}"/>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42162886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FC5E67A8-57A8-4EF9-4D34-E6DA4B49CBF4}"/>
              </a:ext>
            </a:extLst>
          </p:cNvPr>
          <p:cNvGrpSpPr/>
          <p:nvPr/>
        </p:nvGrpSpPr>
        <p:grpSpPr>
          <a:xfrm rot="13464579">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28" name="矩形 127">
            <a:extLst>
              <a:ext uri="{FF2B5EF4-FFF2-40B4-BE49-F238E27FC236}">
                <a16:creationId xmlns:a16="http://schemas.microsoft.com/office/drawing/2014/main" id="{9AACF06B-699E-6ABA-054E-918CAE5AEFE2}"/>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29" name="文本框 128">
            <a:extLst>
              <a:ext uri="{FF2B5EF4-FFF2-40B4-BE49-F238E27FC236}">
                <a16:creationId xmlns:a16="http://schemas.microsoft.com/office/drawing/2014/main" id="{ADDE147B-085C-0877-E2D8-522D7B3D384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30" name="文本框 129">
            <a:extLst>
              <a:ext uri="{FF2B5EF4-FFF2-40B4-BE49-F238E27FC236}">
                <a16:creationId xmlns:a16="http://schemas.microsoft.com/office/drawing/2014/main" id="{339755C8-A415-BCE8-428E-06DC56EE7258}"/>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131" name="文本框 130">
            <a:extLst>
              <a:ext uri="{FF2B5EF4-FFF2-40B4-BE49-F238E27FC236}">
                <a16:creationId xmlns:a16="http://schemas.microsoft.com/office/drawing/2014/main" id="{F4E42BAF-710C-271A-0F4E-89301F94CE2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132" name="文本框 131">
            <a:extLst>
              <a:ext uri="{FF2B5EF4-FFF2-40B4-BE49-F238E27FC236}">
                <a16:creationId xmlns:a16="http://schemas.microsoft.com/office/drawing/2014/main" id="{811B0540-216F-1951-F35D-CC9D09F189CC}"/>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133" name="文本框 132">
            <a:extLst>
              <a:ext uri="{FF2B5EF4-FFF2-40B4-BE49-F238E27FC236}">
                <a16:creationId xmlns:a16="http://schemas.microsoft.com/office/drawing/2014/main" id="{131C5463-504C-6D8D-7564-880C0B69E64F}"/>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777113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28" name="矩形 127">
            <a:extLst>
              <a:ext uri="{FF2B5EF4-FFF2-40B4-BE49-F238E27FC236}">
                <a16:creationId xmlns:a16="http://schemas.microsoft.com/office/drawing/2014/main" id="{9AACF06B-699E-6ABA-054E-918CAE5AEFE2}"/>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29" name="文本框 128">
            <a:extLst>
              <a:ext uri="{FF2B5EF4-FFF2-40B4-BE49-F238E27FC236}">
                <a16:creationId xmlns:a16="http://schemas.microsoft.com/office/drawing/2014/main" id="{ADDE147B-085C-0877-E2D8-522D7B3D384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30" name="文本框 129">
            <a:extLst>
              <a:ext uri="{FF2B5EF4-FFF2-40B4-BE49-F238E27FC236}">
                <a16:creationId xmlns:a16="http://schemas.microsoft.com/office/drawing/2014/main" id="{339755C8-A415-BCE8-428E-06DC56EE7258}"/>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p>
        </p:txBody>
      </p:sp>
      <p:sp>
        <p:nvSpPr>
          <p:cNvPr id="131" name="文本框 130">
            <a:extLst>
              <a:ext uri="{FF2B5EF4-FFF2-40B4-BE49-F238E27FC236}">
                <a16:creationId xmlns:a16="http://schemas.microsoft.com/office/drawing/2014/main" id="{F4E42BAF-710C-271A-0F4E-89301F94CE24}"/>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132" name="文本框 131">
            <a:extLst>
              <a:ext uri="{FF2B5EF4-FFF2-40B4-BE49-F238E27FC236}">
                <a16:creationId xmlns:a16="http://schemas.microsoft.com/office/drawing/2014/main" id="{811B0540-216F-1951-F35D-CC9D09F189CC}"/>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133" name="文本框 132">
            <a:extLst>
              <a:ext uri="{FF2B5EF4-FFF2-40B4-BE49-F238E27FC236}">
                <a16:creationId xmlns:a16="http://schemas.microsoft.com/office/drawing/2014/main" id="{131C5463-504C-6D8D-7564-880C0B69E64F}"/>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nvGrpSpPr>
          <p:cNvPr id="63" name="组合 62">
            <a:extLst>
              <a:ext uri="{FF2B5EF4-FFF2-40B4-BE49-F238E27FC236}">
                <a16:creationId xmlns:a16="http://schemas.microsoft.com/office/drawing/2014/main" id="{ECEA4A43-931B-7E00-B875-F805272172B3}"/>
              </a:ext>
            </a:extLst>
          </p:cNvPr>
          <p:cNvGrpSpPr/>
          <p:nvPr/>
        </p:nvGrpSpPr>
        <p:grpSpPr>
          <a:xfrm>
            <a:off x="4884818" y="3085314"/>
            <a:ext cx="2548371" cy="687372"/>
            <a:chOff x="4884818" y="3085314"/>
            <a:chExt cx="2548371" cy="687372"/>
          </a:xfrm>
        </p:grpSpPr>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2363591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barn(inVertical)">
                                      <p:cBhvr>
                                        <p:cTn id="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椭圆 2">
            <a:extLst>
              <a:ext uri="{FF2B5EF4-FFF2-40B4-BE49-F238E27FC236}">
                <a16:creationId xmlns:a16="http://schemas.microsoft.com/office/drawing/2014/main" id="{31BB7B1A-47F2-24AC-BD89-2271829D8873}"/>
              </a:ext>
            </a:extLst>
          </p:cNvPr>
          <p:cNvSpPr/>
          <p:nvPr/>
        </p:nvSpPr>
        <p:spPr>
          <a:xfrm>
            <a:off x="776748" y="1173111"/>
            <a:ext cx="4493343" cy="4511777"/>
          </a:xfrm>
          <a:prstGeom prst="ellipse">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 name="椭圆 6">
            <a:extLst>
              <a:ext uri="{FF2B5EF4-FFF2-40B4-BE49-F238E27FC236}">
                <a16:creationId xmlns:a16="http://schemas.microsoft.com/office/drawing/2014/main" id="{1C29779A-FDF3-AAC5-0F68-E321A9436451}"/>
              </a:ext>
            </a:extLst>
          </p:cNvPr>
          <p:cNvSpPr/>
          <p:nvPr/>
        </p:nvSpPr>
        <p:spPr>
          <a:xfrm>
            <a:off x="993058" y="1378509"/>
            <a:ext cx="4060722" cy="4100979"/>
          </a:xfrm>
          <a:prstGeom prst="ellipse">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 name="椭圆 5">
            <a:extLst>
              <a:ext uri="{FF2B5EF4-FFF2-40B4-BE49-F238E27FC236}">
                <a16:creationId xmlns:a16="http://schemas.microsoft.com/office/drawing/2014/main" id="{100C32F0-183D-7772-FD74-C6E5B2B1C824}"/>
              </a:ext>
            </a:extLst>
          </p:cNvPr>
          <p:cNvSpPr/>
          <p:nvPr/>
        </p:nvSpPr>
        <p:spPr>
          <a:xfrm>
            <a:off x="1230835" y="1618642"/>
            <a:ext cx="3585168" cy="362071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9" name="弧形 8">
            <a:extLst>
              <a:ext uri="{FF2B5EF4-FFF2-40B4-BE49-F238E27FC236}">
                <a16:creationId xmlns:a16="http://schemas.microsoft.com/office/drawing/2014/main" id="{1568B36E-9819-8EFF-0419-8ADB5CBC4D29}"/>
              </a:ext>
            </a:extLst>
          </p:cNvPr>
          <p:cNvSpPr/>
          <p:nvPr/>
        </p:nvSpPr>
        <p:spPr>
          <a:xfrm>
            <a:off x="484853" y="890434"/>
            <a:ext cx="5077132" cy="5077132"/>
          </a:xfrm>
          <a:prstGeom prst="arc">
            <a:avLst/>
          </a:prstGeom>
          <a:noFill/>
          <a:ln w="9525">
            <a:solidFill>
              <a:schemeClr val="bg1">
                <a:alpha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0" name="弧形 9">
            <a:extLst>
              <a:ext uri="{FF2B5EF4-FFF2-40B4-BE49-F238E27FC236}">
                <a16:creationId xmlns:a16="http://schemas.microsoft.com/office/drawing/2014/main" id="{B1071FE3-7165-0DA8-24E1-C89F7AAE87E1}"/>
              </a:ext>
            </a:extLst>
          </p:cNvPr>
          <p:cNvSpPr/>
          <p:nvPr/>
        </p:nvSpPr>
        <p:spPr>
          <a:xfrm rot="5400000">
            <a:off x="474807" y="890434"/>
            <a:ext cx="5077132" cy="5077132"/>
          </a:xfrm>
          <a:prstGeom prst="arc">
            <a:avLst/>
          </a:prstGeom>
          <a:noFill/>
          <a:ln w="9525">
            <a:solidFill>
              <a:schemeClr val="bg1">
                <a:alpha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D15B7643-F0C1-F789-ED79-75B9A378AB42}"/>
              </a:ext>
            </a:extLst>
          </p:cNvPr>
          <p:cNvSpPr/>
          <p:nvPr/>
        </p:nvSpPr>
        <p:spPr>
          <a:xfrm>
            <a:off x="4345858" y="1248694"/>
            <a:ext cx="147484" cy="1298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C5671B06-6B11-766D-1558-A88DE3E08498}"/>
              </a:ext>
            </a:extLst>
          </p:cNvPr>
          <p:cNvSpPr/>
          <p:nvPr/>
        </p:nvSpPr>
        <p:spPr>
          <a:xfrm>
            <a:off x="5488243" y="3364094"/>
            <a:ext cx="147484" cy="1298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80217A19-442A-79BC-C42C-949A36DD9BD3}"/>
              </a:ext>
            </a:extLst>
          </p:cNvPr>
          <p:cNvSpPr/>
          <p:nvPr/>
        </p:nvSpPr>
        <p:spPr>
          <a:xfrm>
            <a:off x="4345858" y="5517282"/>
            <a:ext cx="147484" cy="1298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a:extLst>
              <a:ext uri="{FF2B5EF4-FFF2-40B4-BE49-F238E27FC236}">
                <a16:creationId xmlns:a16="http://schemas.microsoft.com/office/drawing/2014/main" id="{44DBE846-3B77-46C5-158A-FF8FA930611D}"/>
              </a:ext>
            </a:extLst>
          </p:cNvPr>
          <p:cNvCxnSpPr>
            <a:cxnSpLocks/>
            <a:stCxn id="12" idx="6"/>
          </p:cNvCxnSpPr>
          <p:nvPr/>
        </p:nvCxnSpPr>
        <p:spPr>
          <a:xfrm flipV="1">
            <a:off x="5635727" y="3428997"/>
            <a:ext cx="1364841" cy="3"/>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F2575A1-1B98-5C68-F7B2-B05AD5CA00B9}"/>
              </a:ext>
            </a:extLst>
          </p:cNvPr>
          <p:cNvCxnSpPr>
            <a:cxnSpLocks/>
          </p:cNvCxnSpPr>
          <p:nvPr/>
        </p:nvCxnSpPr>
        <p:spPr>
          <a:xfrm flipV="1">
            <a:off x="4477363" y="1313597"/>
            <a:ext cx="1364841" cy="3"/>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46A3367C-DBD1-4406-AFCA-6016C513B863}"/>
              </a:ext>
            </a:extLst>
          </p:cNvPr>
          <p:cNvCxnSpPr>
            <a:cxnSpLocks/>
          </p:cNvCxnSpPr>
          <p:nvPr/>
        </p:nvCxnSpPr>
        <p:spPr>
          <a:xfrm flipV="1">
            <a:off x="4493742" y="5552809"/>
            <a:ext cx="1364841" cy="3"/>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39" name="矩形: 圆角 38">
            <a:extLst>
              <a:ext uri="{FF2B5EF4-FFF2-40B4-BE49-F238E27FC236}">
                <a16:creationId xmlns:a16="http://schemas.microsoft.com/office/drawing/2014/main" id="{7A376D95-841F-6935-1EE6-353DB7BE2A0E}"/>
              </a:ext>
            </a:extLst>
          </p:cNvPr>
          <p:cNvSpPr/>
          <p:nvPr/>
        </p:nvSpPr>
        <p:spPr>
          <a:xfrm>
            <a:off x="5853880" y="964284"/>
            <a:ext cx="4932107" cy="698625"/>
          </a:xfrm>
          <a:prstGeom prst="roundRect">
            <a:avLst>
              <a:gd name="adj" fmla="val 50000"/>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圆角 39">
            <a:hlinkClick r:id="rId3" action="ppaction://hlinksldjump"/>
            <a:extLst>
              <a:ext uri="{FF2B5EF4-FFF2-40B4-BE49-F238E27FC236}">
                <a16:creationId xmlns:a16="http://schemas.microsoft.com/office/drawing/2014/main" id="{7C1FF208-6843-6BC2-CFF9-12F491BC1330}"/>
              </a:ext>
            </a:extLst>
          </p:cNvPr>
          <p:cNvSpPr/>
          <p:nvPr/>
        </p:nvSpPr>
        <p:spPr>
          <a:xfrm>
            <a:off x="7000568" y="3079684"/>
            <a:ext cx="4932107" cy="698625"/>
          </a:xfrm>
          <a:prstGeom prst="roundRect">
            <a:avLst>
              <a:gd name="adj" fmla="val 50000"/>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矩形: 圆角 40">
            <a:hlinkClick r:id="rId4" action="ppaction://hlinksldjump"/>
            <a:extLst>
              <a:ext uri="{FF2B5EF4-FFF2-40B4-BE49-F238E27FC236}">
                <a16:creationId xmlns:a16="http://schemas.microsoft.com/office/drawing/2014/main" id="{84C18AB4-D8D5-97CB-7442-01813285B2F8}"/>
              </a:ext>
            </a:extLst>
          </p:cNvPr>
          <p:cNvSpPr/>
          <p:nvPr/>
        </p:nvSpPr>
        <p:spPr>
          <a:xfrm>
            <a:off x="5853880" y="5213505"/>
            <a:ext cx="4932107" cy="698625"/>
          </a:xfrm>
          <a:prstGeom prst="roundRect">
            <a:avLst>
              <a:gd name="adj" fmla="val 50000"/>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E891569C-F9A6-A0EF-A43D-C43950CBDE12}"/>
              </a:ext>
            </a:extLst>
          </p:cNvPr>
          <p:cNvSpPr/>
          <p:nvPr/>
        </p:nvSpPr>
        <p:spPr>
          <a:xfrm>
            <a:off x="5942371" y="1040557"/>
            <a:ext cx="537087" cy="5531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ea typeface="仿宋" panose="02010609060101010101" pitchFamily="49" charset="-122"/>
              </a:rPr>
              <a:t>1</a:t>
            </a:r>
            <a:endParaRPr lang="zh-CN" altLang="en-US" sz="2800" b="1" dirty="0">
              <a:solidFill>
                <a:schemeClr val="tx1"/>
              </a:solidFill>
              <a:ea typeface="仿宋" panose="02010609060101010101" pitchFamily="49" charset="-122"/>
            </a:endParaRPr>
          </a:p>
        </p:txBody>
      </p:sp>
      <p:sp>
        <p:nvSpPr>
          <p:cNvPr id="45" name="椭圆 44">
            <a:hlinkClick r:id="rId4" action="ppaction://hlinksldjump"/>
            <a:extLst>
              <a:ext uri="{FF2B5EF4-FFF2-40B4-BE49-F238E27FC236}">
                <a16:creationId xmlns:a16="http://schemas.microsoft.com/office/drawing/2014/main" id="{AA405ED8-14B8-5ACA-202C-BE5A3D4A3356}"/>
              </a:ext>
            </a:extLst>
          </p:cNvPr>
          <p:cNvSpPr/>
          <p:nvPr/>
        </p:nvSpPr>
        <p:spPr>
          <a:xfrm>
            <a:off x="5942371" y="5286635"/>
            <a:ext cx="532347" cy="532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ea typeface="仿宋" panose="02010609060101010101" pitchFamily="49" charset="-122"/>
              </a:rPr>
              <a:t>3</a:t>
            </a:r>
            <a:endParaRPr lang="zh-CN" altLang="en-US" sz="2800" b="1" dirty="0">
              <a:solidFill>
                <a:schemeClr val="tx1"/>
              </a:solidFill>
              <a:ea typeface="仿宋" panose="02010609060101010101" pitchFamily="49" charset="-122"/>
            </a:endParaRPr>
          </a:p>
        </p:txBody>
      </p:sp>
      <p:sp>
        <p:nvSpPr>
          <p:cNvPr id="46" name="椭圆 45">
            <a:extLst>
              <a:ext uri="{FF2B5EF4-FFF2-40B4-BE49-F238E27FC236}">
                <a16:creationId xmlns:a16="http://schemas.microsoft.com/office/drawing/2014/main" id="{8B2A54FF-7D3F-B93F-7996-B0708C5D4345}"/>
              </a:ext>
            </a:extLst>
          </p:cNvPr>
          <p:cNvSpPr/>
          <p:nvPr/>
        </p:nvSpPr>
        <p:spPr>
          <a:xfrm>
            <a:off x="7103807" y="3158137"/>
            <a:ext cx="526025" cy="5417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rPr>
              <a:t>2</a:t>
            </a:r>
            <a:endParaRPr lang="zh-CN" altLang="en-US" sz="2800" b="1" dirty="0">
              <a:solidFill>
                <a:schemeClr val="tx1"/>
              </a:solidFill>
            </a:endParaRPr>
          </a:p>
        </p:txBody>
      </p:sp>
      <p:sp>
        <p:nvSpPr>
          <p:cNvPr id="48" name="文本框 47">
            <a:hlinkClick r:id="rId5" action="ppaction://hlinksldjump"/>
            <a:extLst>
              <a:ext uri="{FF2B5EF4-FFF2-40B4-BE49-F238E27FC236}">
                <a16:creationId xmlns:a16="http://schemas.microsoft.com/office/drawing/2014/main" id="{7FE911BD-8CBF-3BC9-6D9F-CA15DD42EB77}"/>
              </a:ext>
            </a:extLst>
          </p:cNvPr>
          <p:cNvSpPr txBox="1"/>
          <p:nvPr/>
        </p:nvSpPr>
        <p:spPr>
          <a:xfrm>
            <a:off x="6567948" y="1074355"/>
            <a:ext cx="3939660" cy="461665"/>
          </a:xfrm>
          <a:prstGeom prst="rect">
            <a:avLst/>
          </a:prstGeom>
          <a:noFill/>
        </p:spPr>
        <p:txBody>
          <a:bodyPr wrap="square" rtlCol="0">
            <a:spAutoFit/>
          </a:bodyPr>
          <a:lstStyle/>
          <a:p>
            <a:pPr algn="dist"/>
            <a:r>
              <a:rPr lang="zh-CN" altLang="en-US" sz="2400" dirty="0">
                <a:solidFill>
                  <a:schemeClr val="bg1"/>
                </a:solidFill>
                <a:latin typeface="微软雅黑" panose="020B0503020204020204" pitchFamily="34" charset="-122"/>
                <a:ea typeface="微软雅黑" panose="020B0503020204020204" pitchFamily="34" charset="-122"/>
              </a:rPr>
              <a:t>约瑟夫环问题背景及分析</a:t>
            </a:r>
          </a:p>
        </p:txBody>
      </p:sp>
      <p:sp>
        <p:nvSpPr>
          <p:cNvPr id="49" name="文本框 48">
            <a:hlinkClick r:id="rId3" action="ppaction://hlinksldjump"/>
            <a:extLst>
              <a:ext uri="{FF2B5EF4-FFF2-40B4-BE49-F238E27FC236}">
                <a16:creationId xmlns:a16="http://schemas.microsoft.com/office/drawing/2014/main" id="{ADFDFCD6-6141-3134-5831-FE567449D5A8}"/>
              </a:ext>
            </a:extLst>
          </p:cNvPr>
          <p:cNvSpPr txBox="1"/>
          <p:nvPr/>
        </p:nvSpPr>
        <p:spPr>
          <a:xfrm>
            <a:off x="7733071" y="3198163"/>
            <a:ext cx="3939660" cy="461665"/>
          </a:xfrm>
          <a:prstGeom prst="rect">
            <a:avLst/>
          </a:prstGeom>
          <a:noFill/>
        </p:spPr>
        <p:txBody>
          <a:bodyPr wrap="square" rtlCol="0">
            <a:spAutoFit/>
          </a:bodyPr>
          <a:lstStyle/>
          <a:p>
            <a:pPr algn="dist"/>
            <a:r>
              <a:rPr lang="zh-CN" altLang="en-US" sz="2400" dirty="0">
                <a:solidFill>
                  <a:schemeClr val="bg1"/>
                </a:solidFill>
                <a:latin typeface="微软雅黑" panose="020B0503020204020204" pitchFamily="34" charset="-122"/>
                <a:ea typeface="微软雅黑" panose="020B0503020204020204" pitchFamily="34" charset="-122"/>
              </a:rPr>
              <a:t>算法设计</a:t>
            </a:r>
          </a:p>
        </p:txBody>
      </p:sp>
      <p:sp>
        <p:nvSpPr>
          <p:cNvPr id="50" name="文本框 49">
            <a:hlinkClick r:id="rId4" action="ppaction://hlinksldjump"/>
            <a:extLst>
              <a:ext uri="{FF2B5EF4-FFF2-40B4-BE49-F238E27FC236}">
                <a16:creationId xmlns:a16="http://schemas.microsoft.com/office/drawing/2014/main" id="{5546BB0B-1D04-BCA2-F20A-3AD6C36F0751}"/>
              </a:ext>
            </a:extLst>
          </p:cNvPr>
          <p:cNvSpPr txBox="1"/>
          <p:nvPr/>
        </p:nvSpPr>
        <p:spPr>
          <a:xfrm>
            <a:off x="6567948" y="5331981"/>
            <a:ext cx="3939660" cy="461665"/>
          </a:xfrm>
          <a:prstGeom prst="rect">
            <a:avLst/>
          </a:prstGeom>
          <a:noFill/>
        </p:spPr>
        <p:txBody>
          <a:bodyPr wrap="square" rtlCol="0">
            <a:spAutoFit/>
          </a:bodyPr>
          <a:lstStyle/>
          <a:p>
            <a:pPr algn="dist"/>
            <a:r>
              <a:rPr lang="zh-CN" altLang="en-US" sz="2400" dirty="0">
                <a:solidFill>
                  <a:schemeClr val="bg1"/>
                </a:solidFill>
                <a:latin typeface="微软雅黑" panose="020B0503020204020204" pitchFamily="34" charset="-122"/>
                <a:ea typeface="微软雅黑" panose="020B0503020204020204" pitchFamily="34" charset="-122"/>
              </a:rPr>
              <a:t>程序的调试</a:t>
            </a:r>
            <a:r>
              <a:rPr lang="en-US" altLang="zh-CN" sz="2400" dirty="0">
                <a:solidFill>
                  <a:schemeClr val="bg1"/>
                </a:solidFill>
                <a:latin typeface="微软雅黑" panose="020B0503020204020204" pitchFamily="34" charset="-122"/>
                <a:ea typeface="微软雅黑" panose="020B0503020204020204" pitchFamily="34" charset="-122"/>
              </a:rPr>
              <a:t>,</a:t>
            </a:r>
            <a:r>
              <a:rPr lang="zh-CN" altLang="en-US" sz="2400" dirty="0">
                <a:solidFill>
                  <a:schemeClr val="bg1"/>
                </a:solidFill>
                <a:latin typeface="微软雅黑" panose="020B0503020204020204" pitchFamily="34" charset="-122"/>
                <a:ea typeface="微软雅黑" panose="020B0503020204020204" pitchFamily="34" charset="-122"/>
              </a:rPr>
              <a:t>测试</a:t>
            </a:r>
            <a:r>
              <a:rPr lang="en-US" altLang="zh-CN" sz="2400" dirty="0">
                <a:solidFill>
                  <a:schemeClr val="bg1"/>
                </a:solidFill>
                <a:latin typeface="微软雅黑" panose="020B0503020204020204" pitchFamily="34" charset="-122"/>
                <a:ea typeface="微软雅黑" panose="020B0503020204020204" pitchFamily="34" charset="-122"/>
              </a:rPr>
              <a:t>,</a:t>
            </a:r>
            <a:r>
              <a:rPr lang="zh-CN" altLang="en-US" sz="2400" dirty="0">
                <a:solidFill>
                  <a:schemeClr val="bg1"/>
                </a:solidFill>
                <a:latin typeface="微软雅黑" panose="020B0503020204020204" pitchFamily="34" charset="-122"/>
                <a:ea typeface="微软雅黑" panose="020B0503020204020204" pitchFamily="34" charset="-122"/>
              </a:rPr>
              <a:t>展示</a:t>
            </a:r>
          </a:p>
        </p:txBody>
      </p:sp>
      <p:sp>
        <p:nvSpPr>
          <p:cNvPr id="51" name="文本框 50">
            <a:extLst>
              <a:ext uri="{FF2B5EF4-FFF2-40B4-BE49-F238E27FC236}">
                <a16:creationId xmlns:a16="http://schemas.microsoft.com/office/drawing/2014/main" id="{436D981B-D8E3-F4E3-1542-950D9AB94767}"/>
              </a:ext>
            </a:extLst>
          </p:cNvPr>
          <p:cNvSpPr txBox="1"/>
          <p:nvPr/>
        </p:nvSpPr>
        <p:spPr>
          <a:xfrm>
            <a:off x="1238937" y="3012957"/>
            <a:ext cx="3585168" cy="769441"/>
          </a:xfrm>
          <a:prstGeom prst="rect">
            <a:avLst/>
          </a:prstGeom>
          <a:noFill/>
        </p:spPr>
        <p:txBody>
          <a:bodyPr wrap="square" rtlCol="0">
            <a:spAutoFit/>
          </a:bodyPr>
          <a:lstStyle/>
          <a:p>
            <a:pPr algn="ctr"/>
            <a:r>
              <a:rPr lang="en-US" altLang="zh-CN" sz="4400" b="1" dirty="0">
                <a:latin typeface="Perpetua Titling MT" panose="02020502060505020804" pitchFamily="18" charset="0"/>
                <a:ea typeface="微软雅黑" panose="020B0503020204020204" pitchFamily="34" charset="-122"/>
              </a:rPr>
              <a:t>CONTE</a:t>
            </a:r>
            <a:r>
              <a:rPr lang="en-US" altLang="zh-CN" sz="4400" b="1" dirty="0">
                <a:solidFill>
                  <a:srgbClr val="C00000"/>
                </a:solidFill>
                <a:latin typeface="Perpetua Titling MT" panose="02020502060505020804" pitchFamily="18" charset="0"/>
                <a:ea typeface="微软雅黑" panose="020B0503020204020204" pitchFamily="34" charset="-122"/>
              </a:rPr>
              <a:t>NTS</a:t>
            </a:r>
            <a:endParaRPr lang="zh-CN" altLang="en-US" sz="4400" b="1" dirty="0">
              <a:solidFill>
                <a:srgbClr val="C00000"/>
              </a:solidFill>
              <a:latin typeface="Perpetua Titling MT" panose="02020502060505020804" pitchFamily="18" charset="0"/>
              <a:ea typeface="微软雅黑" panose="020B0503020204020204" pitchFamily="34" charset="-122"/>
            </a:endParaRPr>
          </a:p>
        </p:txBody>
      </p:sp>
      <p:sp>
        <p:nvSpPr>
          <p:cNvPr id="52" name="矩形 51">
            <a:extLst>
              <a:ext uri="{FF2B5EF4-FFF2-40B4-BE49-F238E27FC236}">
                <a16:creationId xmlns:a16="http://schemas.microsoft.com/office/drawing/2014/main" id="{5569F315-0389-9F0D-D2AA-05FDB80C59FF}"/>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53" name="文本框 52">
            <a:extLst>
              <a:ext uri="{FF2B5EF4-FFF2-40B4-BE49-F238E27FC236}">
                <a16:creationId xmlns:a16="http://schemas.microsoft.com/office/drawing/2014/main" id="{0F5188E6-BE8F-7ADA-4168-EA93E2AADBA1}"/>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Tree>
    <p:extLst>
      <p:ext uri="{BB962C8B-B14F-4D97-AF65-F5344CB8AC3E}">
        <p14:creationId xmlns:p14="http://schemas.microsoft.com/office/powerpoint/2010/main" val="1663893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9E2D6B2E-C276-158E-1DC7-7C3DBF9BDD39}"/>
              </a:ext>
            </a:extLst>
          </p:cNvPr>
          <p:cNvGrpSpPr/>
          <p:nvPr/>
        </p:nvGrpSpPr>
        <p:grpSpPr>
          <a:xfrm rot="18847635">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4" name="矩形 63">
            <a:extLst>
              <a:ext uri="{FF2B5EF4-FFF2-40B4-BE49-F238E27FC236}">
                <a16:creationId xmlns:a16="http://schemas.microsoft.com/office/drawing/2014/main" id="{5697C7A2-406A-D24A-A8B6-154BE4766EAE}"/>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CA540F69-1A00-F8D5-74CD-0348A1C48125}"/>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2A906ED5-DF4C-5DB7-8806-67EAD1CF867C}"/>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p>
        </p:txBody>
      </p:sp>
      <p:sp>
        <p:nvSpPr>
          <p:cNvPr id="68" name="文本框 67">
            <a:extLst>
              <a:ext uri="{FF2B5EF4-FFF2-40B4-BE49-F238E27FC236}">
                <a16:creationId xmlns:a16="http://schemas.microsoft.com/office/drawing/2014/main" id="{DDD19AFF-A8CE-7EC9-60DD-A396B3DCDB0D}"/>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41E60CED-D395-032C-63DA-55AF5F6E5F5E}"/>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0</a:t>
            </a:r>
          </a:p>
        </p:txBody>
      </p:sp>
      <p:sp>
        <p:nvSpPr>
          <p:cNvPr id="70" name="文本框 69">
            <a:extLst>
              <a:ext uri="{FF2B5EF4-FFF2-40B4-BE49-F238E27FC236}">
                <a16:creationId xmlns:a16="http://schemas.microsoft.com/office/drawing/2014/main" id="{F7EB2C2C-D64C-5E1E-153C-6B0AD836E256}"/>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20709908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9E2D6B2E-C276-158E-1DC7-7C3DBF9BDD39}"/>
              </a:ext>
            </a:extLst>
          </p:cNvPr>
          <p:cNvGrpSpPr/>
          <p:nvPr/>
        </p:nvGrpSpPr>
        <p:grpSpPr>
          <a:xfrm rot="16200000">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4" name="矩形 63">
            <a:extLst>
              <a:ext uri="{FF2B5EF4-FFF2-40B4-BE49-F238E27FC236}">
                <a16:creationId xmlns:a16="http://schemas.microsoft.com/office/drawing/2014/main" id="{5697C7A2-406A-D24A-A8B6-154BE4766EAE}"/>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CA540F69-1A00-F8D5-74CD-0348A1C48125}"/>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2A906ED5-DF4C-5DB7-8806-67EAD1CF867C}"/>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p>
        </p:txBody>
      </p:sp>
      <p:sp>
        <p:nvSpPr>
          <p:cNvPr id="68" name="文本框 67">
            <a:extLst>
              <a:ext uri="{FF2B5EF4-FFF2-40B4-BE49-F238E27FC236}">
                <a16:creationId xmlns:a16="http://schemas.microsoft.com/office/drawing/2014/main" id="{DDD19AFF-A8CE-7EC9-60DD-A396B3DCDB0D}"/>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41E60CED-D395-032C-63DA-55AF5F6E5F5E}"/>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70" name="文本框 69">
            <a:extLst>
              <a:ext uri="{FF2B5EF4-FFF2-40B4-BE49-F238E27FC236}">
                <a16:creationId xmlns:a16="http://schemas.microsoft.com/office/drawing/2014/main" id="{EC5A17CC-D2B8-1A80-436A-7E8062A6EE14}"/>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133007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9E2D6B2E-C276-158E-1DC7-7C3DBF9BDD39}"/>
              </a:ext>
            </a:extLst>
          </p:cNvPr>
          <p:cNvGrpSpPr/>
          <p:nvPr/>
        </p:nvGrpSpPr>
        <p:grpSpPr>
          <a:xfrm rot="13464618">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4" name="矩形 63">
            <a:extLst>
              <a:ext uri="{FF2B5EF4-FFF2-40B4-BE49-F238E27FC236}">
                <a16:creationId xmlns:a16="http://schemas.microsoft.com/office/drawing/2014/main" id="{5697C7A2-406A-D24A-A8B6-154BE4766EAE}"/>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CA540F69-1A00-F8D5-74CD-0348A1C48125}"/>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2A906ED5-DF4C-5DB7-8806-67EAD1CF867C}"/>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p>
        </p:txBody>
      </p:sp>
      <p:sp>
        <p:nvSpPr>
          <p:cNvPr id="68" name="文本框 67">
            <a:extLst>
              <a:ext uri="{FF2B5EF4-FFF2-40B4-BE49-F238E27FC236}">
                <a16:creationId xmlns:a16="http://schemas.microsoft.com/office/drawing/2014/main" id="{DDD19AFF-A8CE-7EC9-60DD-A396B3DCDB0D}"/>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41E60CED-D395-032C-63DA-55AF5F6E5F5E}"/>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0" name="文本框 69">
            <a:extLst>
              <a:ext uri="{FF2B5EF4-FFF2-40B4-BE49-F238E27FC236}">
                <a16:creationId xmlns:a16="http://schemas.microsoft.com/office/drawing/2014/main" id="{6815A423-6975-BB4A-6179-6ED60E41490B}"/>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2457697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9E2D6B2E-C276-158E-1DC7-7C3DBF9BDD39}"/>
              </a:ext>
            </a:extLst>
          </p:cNvPr>
          <p:cNvGrpSpPr/>
          <p:nvPr/>
        </p:nvGrpSpPr>
        <p:grpSpPr>
          <a:xfrm rot="10800000">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4" name="矩形 63">
            <a:extLst>
              <a:ext uri="{FF2B5EF4-FFF2-40B4-BE49-F238E27FC236}">
                <a16:creationId xmlns:a16="http://schemas.microsoft.com/office/drawing/2014/main" id="{5697C7A2-406A-D24A-A8B6-154BE4766EAE}"/>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CA540F69-1A00-F8D5-74CD-0348A1C48125}"/>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2A906ED5-DF4C-5DB7-8806-67EAD1CF867C}"/>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5</a:t>
            </a:r>
          </a:p>
        </p:txBody>
      </p:sp>
      <p:sp>
        <p:nvSpPr>
          <p:cNvPr id="68" name="文本框 67">
            <a:extLst>
              <a:ext uri="{FF2B5EF4-FFF2-40B4-BE49-F238E27FC236}">
                <a16:creationId xmlns:a16="http://schemas.microsoft.com/office/drawing/2014/main" id="{DDD19AFF-A8CE-7EC9-60DD-A396B3DCDB0D}"/>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41E60CED-D395-032C-63DA-55AF5F6E5F5E}"/>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0" name="文本框 69">
            <a:extLst>
              <a:ext uri="{FF2B5EF4-FFF2-40B4-BE49-F238E27FC236}">
                <a16:creationId xmlns:a16="http://schemas.microsoft.com/office/drawing/2014/main" id="{0E7B33C1-D82E-D3A2-DAB1-DB9E9E9DAF6F}"/>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325724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4" name="矩形 63">
            <a:extLst>
              <a:ext uri="{FF2B5EF4-FFF2-40B4-BE49-F238E27FC236}">
                <a16:creationId xmlns:a16="http://schemas.microsoft.com/office/drawing/2014/main" id="{5697C7A2-406A-D24A-A8B6-154BE4766EAE}"/>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66" name="文本框 65">
            <a:extLst>
              <a:ext uri="{FF2B5EF4-FFF2-40B4-BE49-F238E27FC236}">
                <a16:creationId xmlns:a16="http://schemas.microsoft.com/office/drawing/2014/main" id="{CA540F69-1A00-F8D5-74CD-0348A1C48125}"/>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7" name="文本框 66">
            <a:extLst>
              <a:ext uri="{FF2B5EF4-FFF2-40B4-BE49-F238E27FC236}">
                <a16:creationId xmlns:a16="http://schemas.microsoft.com/office/drawing/2014/main" id="{2A906ED5-DF4C-5DB7-8806-67EAD1CF867C}"/>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68" name="文本框 67">
            <a:extLst>
              <a:ext uri="{FF2B5EF4-FFF2-40B4-BE49-F238E27FC236}">
                <a16:creationId xmlns:a16="http://schemas.microsoft.com/office/drawing/2014/main" id="{DDD19AFF-A8CE-7EC9-60DD-A396B3DCDB0D}"/>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69" name="文本框 68">
            <a:extLst>
              <a:ext uri="{FF2B5EF4-FFF2-40B4-BE49-F238E27FC236}">
                <a16:creationId xmlns:a16="http://schemas.microsoft.com/office/drawing/2014/main" id="{41E60CED-D395-032C-63DA-55AF5F6E5F5E}"/>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grpSp>
        <p:nvGrpSpPr>
          <p:cNvPr id="74" name="组合 73">
            <a:extLst>
              <a:ext uri="{FF2B5EF4-FFF2-40B4-BE49-F238E27FC236}">
                <a16:creationId xmlns:a16="http://schemas.microsoft.com/office/drawing/2014/main" id="{3C8F27CA-75F9-946D-951C-75C4D6D9C5EF}"/>
              </a:ext>
            </a:extLst>
          </p:cNvPr>
          <p:cNvGrpSpPr/>
          <p:nvPr/>
        </p:nvGrpSpPr>
        <p:grpSpPr>
          <a:xfrm>
            <a:off x="4845266" y="3085314"/>
            <a:ext cx="2548371" cy="687372"/>
            <a:chOff x="4845266" y="3085314"/>
            <a:chExt cx="2548371" cy="687372"/>
          </a:xfrm>
        </p:grpSpPr>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3" name="文本框 72">
            <a:extLst>
              <a:ext uri="{FF2B5EF4-FFF2-40B4-BE49-F238E27FC236}">
                <a16:creationId xmlns:a16="http://schemas.microsoft.com/office/drawing/2014/main" id="{86BE1FB4-FB78-556F-35A0-3E28D779BC5C}"/>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4219333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barn(inVertical)">
                                      <p:cBhvr>
                                        <p:cTn id="7"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18882604">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0</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528751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162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97004" y="3108868"/>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a:off x="4992568" y="3158428"/>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4267562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13498222">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45155" y="3074528"/>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a:off x="4981063" y="3116463"/>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045346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108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034312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8112634">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265694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08A5094-704F-C25C-4040-A13D3DFD99CA}"/>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E9F5246F-456D-E2A4-ED6E-2A5BF356FA8C}"/>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59E796BF-4451-6E02-3946-F5B494654A74}"/>
              </a:ext>
            </a:extLst>
          </p:cNvPr>
          <p:cNvSpPr txBox="1"/>
          <p:nvPr/>
        </p:nvSpPr>
        <p:spPr>
          <a:xfrm>
            <a:off x="739550" y="1851645"/>
            <a:ext cx="3328219" cy="3154710"/>
          </a:xfrm>
          <a:prstGeom prst="rect">
            <a:avLst/>
          </a:prstGeom>
          <a:noFill/>
        </p:spPr>
        <p:txBody>
          <a:bodyPr wrap="square" rtlCol="0">
            <a:spAutoFit/>
          </a:bodyPr>
          <a:lstStyle/>
          <a:p>
            <a:pPr algn="ctr"/>
            <a:r>
              <a:rPr lang="en-US" altLang="zh-CN"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rPr>
              <a:t>01</a:t>
            </a:r>
            <a:endParaRPr lang="zh-CN" altLang="en-US"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endParaRPr>
          </a:p>
        </p:txBody>
      </p:sp>
      <p:cxnSp>
        <p:nvCxnSpPr>
          <p:cNvPr id="27" name="直接连接符 26">
            <a:extLst>
              <a:ext uri="{FF2B5EF4-FFF2-40B4-BE49-F238E27FC236}">
                <a16:creationId xmlns:a16="http://schemas.microsoft.com/office/drawing/2014/main" id="{81A7670C-A1BE-ABF9-EFF9-1D27B0F3B5F4}"/>
              </a:ext>
            </a:extLst>
          </p:cNvPr>
          <p:cNvCxnSpPr>
            <a:cxnSpLocks/>
          </p:cNvCxnSpPr>
          <p:nvPr/>
        </p:nvCxnSpPr>
        <p:spPr>
          <a:xfrm>
            <a:off x="872776" y="4397244"/>
            <a:ext cx="306176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C79B3183-2F0A-7EFE-99FA-C4FA4D4B80C7}"/>
              </a:ext>
            </a:extLst>
          </p:cNvPr>
          <p:cNvSpPr txBox="1"/>
          <p:nvPr/>
        </p:nvSpPr>
        <p:spPr>
          <a:xfrm>
            <a:off x="872776" y="4517134"/>
            <a:ext cx="3061766" cy="369332"/>
          </a:xfrm>
          <a:prstGeom prst="rect">
            <a:avLst/>
          </a:prstGeom>
          <a:noFill/>
        </p:spPr>
        <p:txBody>
          <a:bodyPr wrap="square" rtlCol="0">
            <a:spAutoFit/>
          </a:bodyPr>
          <a:lstStyle/>
          <a:p>
            <a:pPr algn="dist"/>
            <a:r>
              <a:rPr lang="zh-CN" altLang="en-US" dirty="0">
                <a:solidFill>
                  <a:schemeClr val="bg1"/>
                </a:solidFill>
                <a:latin typeface="方正粗黑宋简体" panose="02000000000000000000" pitchFamily="2" charset="-122"/>
                <a:ea typeface="方正粗黑宋简体" panose="02000000000000000000" pitchFamily="2" charset="-122"/>
              </a:rPr>
              <a:t>问    题    </a:t>
            </a:r>
            <a:r>
              <a:rPr lang="zh-CN" altLang="en-US" dirty="0">
                <a:solidFill>
                  <a:srgbClr val="C00000"/>
                </a:solidFill>
                <a:latin typeface="方正粗黑宋简体" panose="02000000000000000000" pitchFamily="2" charset="-122"/>
                <a:ea typeface="方正粗黑宋简体" panose="02000000000000000000" pitchFamily="2" charset="-122"/>
              </a:rPr>
              <a:t>来    历</a:t>
            </a:r>
          </a:p>
        </p:txBody>
      </p:sp>
      <p:sp>
        <p:nvSpPr>
          <p:cNvPr id="35" name="文本框 34">
            <a:extLst>
              <a:ext uri="{FF2B5EF4-FFF2-40B4-BE49-F238E27FC236}">
                <a16:creationId xmlns:a16="http://schemas.microsoft.com/office/drawing/2014/main" id="{7E4EC9E5-C0F7-B686-88C0-A9A84C9A31B1}"/>
              </a:ext>
            </a:extLst>
          </p:cNvPr>
          <p:cNvSpPr txBox="1"/>
          <p:nvPr/>
        </p:nvSpPr>
        <p:spPr>
          <a:xfrm>
            <a:off x="4067768" y="285222"/>
            <a:ext cx="7839752" cy="6287555"/>
          </a:xfrm>
          <a:prstGeom prst="rect">
            <a:avLst/>
          </a:prstGeom>
          <a:noFill/>
        </p:spPr>
        <p:txBody>
          <a:bodyPr wrap="square" rtlCol="0">
            <a:spAutoFit/>
          </a:bodyPr>
          <a:lstStyle/>
          <a:p>
            <a:pPr>
              <a:lnSpc>
                <a:spcPct val="150000"/>
              </a:lnSpc>
            </a:pPr>
            <a:r>
              <a:rPr lang="zh-CN" altLang="en-US" dirty="0">
                <a:solidFill>
                  <a:schemeClr val="bg1"/>
                </a:solidFill>
                <a:latin typeface="方正粗黑宋简体" panose="02000000000000000000" pitchFamily="2" charset="-122"/>
                <a:ea typeface="方正粗黑宋简体" panose="02000000000000000000" pitchFamily="2" charset="-122"/>
              </a:rPr>
              <a:t>       据说著名犹太历史学家</a:t>
            </a:r>
            <a:r>
              <a:rPr lang="en-US" altLang="zh-CN" dirty="0">
                <a:solidFill>
                  <a:schemeClr val="bg1"/>
                </a:solidFill>
                <a:latin typeface="方正粗黑宋简体" panose="02000000000000000000" pitchFamily="2" charset="-122"/>
                <a:ea typeface="方正粗黑宋简体" panose="02000000000000000000" pitchFamily="2" charset="-122"/>
              </a:rPr>
              <a:t>Josephus</a:t>
            </a:r>
            <a:r>
              <a:rPr lang="zh-CN" altLang="en-US" dirty="0">
                <a:solidFill>
                  <a:schemeClr val="bg1"/>
                </a:solidFill>
                <a:latin typeface="方正粗黑宋简体" panose="02000000000000000000" pitchFamily="2" charset="-122"/>
                <a:ea typeface="方正粗黑宋简体" panose="02000000000000000000" pitchFamily="2" charset="-122"/>
              </a:rPr>
              <a:t>有过以下的故事：在罗马人占领乔塔帕特后，</a:t>
            </a:r>
            <a:r>
              <a:rPr lang="en-US" altLang="zh-CN" dirty="0">
                <a:solidFill>
                  <a:schemeClr val="bg1"/>
                </a:solidFill>
                <a:latin typeface="方正粗黑宋简体" panose="02000000000000000000" pitchFamily="2" charset="-122"/>
                <a:ea typeface="方正粗黑宋简体" panose="02000000000000000000" pitchFamily="2" charset="-122"/>
              </a:rPr>
              <a:t>39 </a:t>
            </a:r>
            <a:r>
              <a:rPr lang="zh-CN" altLang="en-US" dirty="0">
                <a:solidFill>
                  <a:schemeClr val="bg1"/>
                </a:solidFill>
                <a:latin typeface="方正粗黑宋简体" panose="02000000000000000000" pitchFamily="2" charset="-122"/>
                <a:ea typeface="方正粗黑宋简体" panose="02000000000000000000" pitchFamily="2" charset="-122"/>
              </a:rPr>
              <a:t>个犹太人与</a:t>
            </a:r>
            <a:r>
              <a:rPr lang="en-US" altLang="zh-CN" dirty="0">
                <a:solidFill>
                  <a:schemeClr val="bg1"/>
                </a:solidFill>
                <a:latin typeface="方正粗黑宋简体" panose="02000000000000000000" pitchFamily="2" charset="-122"/>
                <a:ea typeface="方正粗黑宋简体" panose="02000000000000000000" pitchFamily="2" charset="-122"/>
              </a:rPr>
              <a:t>Josephus</a:t>
            </a:r>
            <a:r>
              <a:rPr lang="zh-CN" altLang="en-US" dirty="0">
                <a:solidFill>
                  <a:schemeClr val="bg1"/>
                </a:solidFill>
                <a:latin typeface="方正粗黑宋简体" panose="02000000000000000000" pitchFamily="2" charset="-122"/>
                <a:ea typeface="方正粗黑宋简体" panose="02000000000000000000" pitchFamily="2" charset="-122"/>
              </a:rPr>
              <a:t>及他的朋友躲到一个洞中，</a:t>
            </a:r>
            <a:r>
              <a:rPr lang="en-US" altLang="zh-CN" dirty="0">
                <a:solidFill>
                  <a:schemeClr val="bg1"/>
                </a:solidFill>
                <a:latin typeface="方正粗黑宋简体" panose="02000000000000000000" pitchFamily="2" charset="-122"/>
                <a:ea typeface="方正粗黑宋简体" panose="02000000000000000000" pitchFamily="2" charset="-122"/>
              </a:rPr>
              <a:t>39</a:t>
            </a:r>
            <a:r>
              <a:rPr lang="zh-CN" altLang="en-US" dirty="0">
                <a:solidFill>
                  <a:schemeClr val="bg1"/>
                </a:solidFill>
                <a:latin typeface="方正粗黑宋简体" panose="02000000000000000000" pitchFamily="2" charset="-122"/>
                <a:ea typeface="方正粗黑宋简体" panose="02000000000000000000" pitchFamily="2" charset="-122"/>
              </a:rPr>
              <a:t>个犹太人决定宁愿死也不要被敌人抓到，于是决定了一个自杀方式，</a:t>
            </a:r>
            <a:r>
              <a:rPr lang="en-US" altLang="zh-CN" dirty="0">
                <a:solidFill>
                  <a:schemeClr val="bg1"/>
                </a:solidFill>
                <a:latin typeface="方正粗黑宋简体" panose="02000000000000000000" pitchFamily="2" charset="-122"/>
                <a:ea typeface="方正粗黑宋简体" panose="02000000000000000000" pitchFamily="2" charset="-122"/>
              </a:rPr>
              <a:t>41</a:t>
            </a:r>
            <a:r>
              <a:rPr lang="zh-CN" altLang="en-US" dirty="0">
                <a:solidFill>
                  <a:schemeClr val="bg1"/>
                </a:solidFill>
                <a:latin typeface="方正粗黑宋简体" panose="02000000000000000000" pitchFamily="2" charset="-122"/>
                <a:ea typeface="方正粗黑宋简体" panose="02000000000000000000" pitchFamily="2" charset="-122"/>
              </a:rPr>
              <a:t>个人排成一个圆圈，由第</a:t>
            </a:r>
            <a:r>
              <a:rPr lang="en-US" altLang="zh-CN" dirty="0">
                <a:solidFill>
                  <a:schemeClr val="bg1"/>
                </a:solidFill>
                <a:latin typeface="方正粗黑宋简体" panose="02000000000000000000" pitchFamily="2" charset="-122"/>
                <a:ea typeface="方正粗黑宋简体" panose="02000000000000000000" pitchFamily="2" charset="-122"/>
              </a:rPr>
              <a:t>1</a:t>
            </a:r>
            <a:r>
              <a:rPr lang="zh-CN" altLang="en-US" dirty="0">
                <a:solidFill>
                  <a:schemeClr val="bg1"/>
                </a:solidFill>
                <a:latin typeface="方正粗黑宋简体" panose="02000000000000000000" pitchFamily="2" charset="-122"/>
                <a:ea typeface="方正粗黑宋简体" panose="02000000000000000000" pitchFamily="2" charset="-122"/>
              </a:rPr>
              <a:t>个人开始报数，每报数到第</a:t>
            </a:r>
            <a:r>
              <a:rPr lang="en-US" altLang="zh-CN" dirty="0">
                <a:solidFill>
                  <a:schemeClr val="bg1"/>
                </a:solidFill>
                <a:latin typeface="方正粗黑宋简体" panose="02000000000000000000" pitchFamily="2" charset="-122"/>
                <a:ea typeface="方正粗黑宋简体" panose="02000000000000000000" pitchFamily="2" charset="-122"/>
              </a:rPr>
              <a:t>3</a:t>
            </a:r>
            <a:r>
              <a:rPr lang="zh-CN" altLang="en-US" dirty="0">
                <a:solidFill>
                  <a:schemeClr val="bg1"/>
                </a:solidFill>
                <a:latin typeface="方正粗黑宋简体" panose="02000000000000000000" pitchFamily="2" charset="-122"/>
                <a:ea typeface="方正粗黑宋简体" panose="02000000000000000000" pitchFamily="2" charset="-122"/>
              </a:rPr>
              <a:t>人该人就必须自杀，然后再由下一个重新报数，直到所有人都自杀身亡为止。然而</a:t>
            </a:r>
            <a:r>
              <a:rPr lang="en-US" altLang="zh-CN" dirty="0">
                <a:solidFill>
                  <a:schemeClr val="bg1"/>
                </a:solidFill>
                <a:latin typeface="方正粗黑宋简体" panose="02000000000000000000" pitchFamily="2" charset="-122"/>
                <a:ea typeface="方正粗黑宋简体" panose="02000000000000000000" pitchFamily="2" charset="-122"/>
              </a:rPr>
              <a:t>Josephus </a:t>
            </a:r>
            <a:r>
              <a:rPr lang="zh-CN" altLang="en-US" dirty="0">
                <a:solidFill>
                  <a:schemeClr val="bg1"/>
                </a:solidFill>
                <a:latin typeface="方正粗黑宋简体" panose="02000000000000000000" pitchFamily="2" charset="-122"/>
                <a:ea typeface="方正粗黑宋简体" panose="02000000000000000000" pitchFamily="2" charset="-122"/>
              </a:rPr>
              <a:t>和他的朋友并不想遵从。首先从一个人开始，越过</a:t>
            </a:r>
            <a:r>
              <a:rPr lang="en-US" altLang="zh-CN" dirty="0">
                <a:solidFill>
                  <a:schemeClr val="bg1"/>
                </a:solidFill>
                <a:latin typeface="方正粗黑宋简体" panose="02000000000000000000" pitchFamily="2" charset="-122"/>
                <a:ea typeface="方正粗黑宋简体" panose="02000000000000000000" pitchFamily="2" charset="-122"/>
              </a:rPr>
              <a:t>k-2</a:t>
            </a:r>
            <a:r>
              <a:rPr lang="zh-CN" altLang="en-US" dirty="0">
                <a:solidFill>
                  <a:schemeClr val="bg1"/>
                </a:solidFill>
                <a:latin typeface="方正粗黑宋简体" panose="02000000000000000000" pitchFamily="2" charset="-122"/>
                <a:ea typeface="方正粗黑宋简体" panose="02000000000000000000" pitchFamily="2" charset="-122"/>
              </a:rPr>
              <a:t>个人（因为第一个人已经被越过），并杀掉第</a:t>
            </a:r>
            <a:r>
              <a:rPr lang="en-US" altLang="zh-CN" dirty="0">
                <a:solidFill>
                  <a:schemeClr val="bg1"/>
                </a:solidFill>
                <a:latin typeface="方正粗黑宋简体" panose="02000000000000000000" pitchFamily="2" charset="-122"/>
                <a:ea typeface="方正粗黑宋简体" panose="02000000000000000000" pitchFamily="2" charset="-122"/>
              </a:rPr>
              <a:t>k</a:t>
            </a:r>
            <a:r>
              <a:rPr lang="zh-CN" altLang="en-US" dirty="0">
                <a:solidFill>
                  <a:schemeClr val="bg1"/>
                </a:solidFill>
                <a:latin typeface="方正粗黑宋简体" panose="02000000000000000000" pitchFamily="2" charset="-122"/>
                <a:ea typeface="方正粗黑宋简体" panose="02000000000000000000" pitchFamily="2" charset="-122"/>
              </a:rPr>
              <a:t>个人。接着，再越过</a:t>
            </a:r>
            <a:r>
              <a:rPr lang="en-US" altLang="zh-CN" dirty="0">
                <a:solidFill>
                  <a:schemeClr val="bg1"/>
                </a:solidFill>
                <a:latin typeface="方正粗黑宋简体" panose="02000000000000000000" pitchFamily="2" charset="-122"/>
                <a:ea typeface="方正粗黑宋简体" panose="02000000000000000000" pitchFamily="2" charset="-122"/>
              </a:rPr>
              <a:t>k-1</a:t>
            </a:r>
            <a:r>
              <a:rPr lang="zh-CN" altLang="en-US" dirty="0">
                <a:solidFill>
                  <a:schemeClr val="bg1"/>
                </a:solidFill>
                <a:latin typeface="方正粗黑宋简体" panose="02000000000000000000" pitchFamily="2" charset="-122"/>
                <a:ea typeface="方正粗黑宋简体" panose="02000000000000000000" pitchFamily="2" charset="-122"/>
              </a:rPr>
              <a:t>个人，并杀掉第</a:t>
            </a:r>
            <a:r>
              <a:rPr lang="en-US" altLang="zh-CN" dirty="0">
                <a:solidFill>
                  <a:schemeClr val="bg1"/>
                </a:solidFill>
                <a:latin typeface="方正粗黑宋简体" panose="02000000000000000000" pitchFamily="2" charset="-122"/>
                <a:ea typeface="方正粗黑宋简体" panose="02000000000000000000" pitchFamily="2" charset="-122"/>
              </a:rPr>
              <a:t>k</a:t>
            </a:r>
            <a:r>
              <a:rPr lang="zh-CN" altLang="en-US" dirty="0">
                <a:solidFill>
                  <a:schemeClr val="bg1"/>
                </a:solidFill>
                <a:latin typeface="方正粗黑宋简体" panose="02000000000000000000" pitchFamily="2" charset="-122"/>
                <a:ea typeface="方正粗黑宋简体" panose="02000000000000000000" pitchFamily="2" charset="-122"/>
              </a:rPr>
              <a:t>个人。这个过程沿着圆圈一直进行，直到最终只剩下一个人留下，这个人就可以继续活着。问题是，给定了和，一开始要站在什么地方才能避免被处决。</a:t>
            </a:r>
            <a:r>
              <a:rPr lang="en-US" altLang="zh-CN" dirty="0">
                <a:solidFill>
                  <a:schemeClr val="bg1"/>
                </a:solidFill>
                <a:latin typeface="方正粗黑宋简体" panose="02000000000000000000" pitchFamily="2" charset="-122"/>
                <a:ea typeface="方正粗黑宋简体" panose="02000000000000000000" pitchFamily="2" charset="-122"/>
              </a:rPr>
              <a:t>Josephus</a:t>
            </a:r>
            <a:r>
              <a:rPr lang="zh-CN" altLang="en-US" dirty="0">
                <a:solidFill>
                  <a:schemeClr val="bg1"/>
                </a:solidFill>
                <a:latin typeface="方正粗黑宋简体" panose="02000000000000000000" pitchFamily="2" charset="-122"/>
                <a:ea typeface="方正粗黑宋简体" panose="02000000000000000000" pitchFamily="2" charset="-122"/>
              </a:rPr>
              <a:t>要他的朋友先假装遵从，他将朋友与自己安排在第</a:t>
            </a:r>
            <a:r>
              <a:rPr lang="en-US" altLang="zh-CN" dirty="0">
                <a:solidFill>
                  <a:schemeClr val="bg1"/>
                </a:solidFill>
                <a:latin typeface="方正粗黑宋简体" panose="02000000000000000000" pitchFamily="2" charset="-122"/>
                <a:ea typeface="方正粗黑宋简体" panose="02000000000000000000" pitchFamily="2" charset="-122"/>
              </a:rPr>
              <a:t>16</a:t>
            </a:r>
            <a:r>
              <a:rPr lang="zh-CN" altLang="en-US" dirty="0">
                <a:solidFill>
                  <a:schemeClr val="bg1"/>
                </a:solidFill>
                <a:latin typeface="方正粗黑宋简体" panose="02000000000000000000" pitchFamily="2" charset="-122"/>
                <a:ea typeface="方正粗黑宋简体" panose="02000000000000000000" pitchFamily="2" charset="-122"/>
              </a:rPr>
              <a:t>个与第</a:t>
            </a:r>
            <a:r>
              <a:rPr lang="en-US" altLang="zh-CN" dirty="0">
                <a:solidFill>
                  <a:schemeClr val="bg1"/>
                </a:solidFill>
                <a:latin typeface="方正粗黑宋简体" panose="02000000000000000000" pitchFamily="2" charset="-122"/>
                <a:ea typeface="方正粗黑宋简体" panose="02000000000000000000" pitchFamily="2" charset="-122"/>
              </a:rPr>
              <a:t>31</a:t>
            </a:r>
            <a:r>
              <a:rPr lang="zh-CN" altLang="en-US" dirty="0">
                <a:solidFill>
                  <a:schemeClr val="bg1"/>
                </a:solidFill>
                <a:latin typeface="方正粗黑宋简体" panose="02000000000000000000" pitchFamily="2" charset="-122"/>
                <a:ea typeface="方正粗黑宋简体" panose="02000000000000000000" pitchFamily="2" charset="-122"/>
              </a:rPr>
              <a:t>个位置，于是逃过了这场死亡游戏。</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a:lnSpc>
                <a:spcPct val="150000"/>
              </a:lnSpc>
            </a:pPr>
            <a:endParaRPr lang="en-US" altLang="zh-CN" dirty="0">
              <a:solidFill>
                <a:schemeClr val="bg1"/>
              </a:solidFill>
              <a:latin typeface="方正粗黑宋简体" panose="02000000000000000000" pitchFamily="2" charset="-122"/>
              <a:ea typeface="方正粗黑宋简体" panose="02000000000000000000" pitchFamily="2" charset="-122"/>
            </a:endParaRPr>
          </a:p>
          <a:p>
            <a:pPr>
              <a:lnSpc>
                <a:spcPct val="150000"/>
              </a:lnSpc>
            </a:pPr>
            <a:r>
              <a:rPr lang="en-US" altLang="zh-CN" dirty="0">
                <a:solidFill>
                  <a:schemeClr val="bg1"/>
                </a:solidFill>
                <a:latin typeface="方正粗黑宋简体" panose="02000000000000000000" pitchFamily="2" charset="-122"/>
                <a:ea typeface="方正粗黑宋简体" panose="02000000000000000000" pitchFamily="2" charset="-122"/>
              </a:rPr>
              <a:t>        </a:t>
            </a:r>
            <a:r>
              <a:rPr lang="zh-CN" altLang="en-US" dirty="0">
                <a:solidFill>
                  <a:schemeClr val="bg1"/>
                </a:solidFill>
                <a:latin typeface="方正粗黑宋简体" panose="02000000000000000000" pitchFamily="2" charset="-122"/>
                <a:ea typeface="方正粗黑宋简体" panose="02000000000000000000" pitchFamily="2" charset="-122"/>
              </a:rPr>
              <a:t>而本课题的题目内容为</a:t>
            </a:r>
            <a:r>
              <a:rPr lang="en-US" altLang="zh-CN" dirty="0">
                <a:solidFill>
                  <a:schemeClr val="bg1"/>
                </a:solidFill>
                <a:latin typeface="方正粗黑宋简体" panose="02000000000000000000" pitchFamily="2" charset="-122"/>
                <a:ea typeface="方正粗黑宋简体" panose="02000000000000000000" pitchFamily="2" charset="-122"/>
              </a:rPr>
              <a:t>n</a:t>
            </a:r>
            <a:r>
              <a:rPr lang="zh-CN" altLang="en-US" dirty="0">
                <a:solidFill>
                  <a:schemeClr val="bg1"/>
                </a:solidFill>
                <a:latin typeface="方正粗黑宋简体" panose="02000000000000000000" pitchFamily="2" charset="-122"/>
                <a:ea typeface="方正粗黑宋简体" panose="02000000000000000000" pitchFamily="2" charset="-122"/>
              </a:rPr>
              <a:t>个人围成一圈，每人持有一个密码，开始时任选一个正整数作为报数上限值，记为</a:t>
            </a:r>
            <a:r>
              <a:rPr lang="en-US" altLang="zh-CN" dirty="0">
                <a:solidFill>
                  <a:schemeClr val="bg1"/>
                </a:solidFill>
                <a:latin typeface="方正粗黑宋简体" panose="02000000000000000000" pitchFamily="2" charset="-122"/>
                <a:ea typeface="方正粗黑宋简体" panose="02000000000000000000" pitchFamily="2" charset="-122"/>
              </a:rPr>
              <a:t>m</a:t>
            </a:r>
            <a:r>
              <a:rPr lang="zh-CN" altLang="en-US" dirty="0">
                <a:solidFill>
                  <a:schemeClr val="bg1"/>
                </a:solidFill>
                <a:latin typeface="方正粗黑宋简体" panose="02000000000000000000" pitchFamily="2" charset="-122"/>
                <a:ea typeface="方正粗黑宋简体" panose="02000000000000000000" pitchFamily="2" charset="-122"/>
              </a:rPr>
              <a:t>，从第一个人开始顺时针方向从一开始顺序报数，报到</a:t>
            </a:r>
            <a:r>
              <a:rPr lang="en-US" altLang="zh-CN" dirty="0">
                <a:solidFill>
                  <a:schemeClr val="bg1"/>
                </a:solidFill>
                <a:latin typeface="方正粗黑宋简体" panose="02000000000000000000" pitchFamily="2" charset="-122"/>
                <a:ea typeface="方正粗黑宋简体" panose="02000000000000000000" pitchFamily="2" charset="-122"/>
              </a:rPr>
              <a:t>m</a:t>
            </a:r>
            <a:r>
              <a:rPr lang="zh-CN" altLang="en-US" dirty="0">
                <a:solidFill>
                  <a:schemeClr val="bg1"/>
                </a:solidFill>
                <a:latin typeface="方正粗黑宋简体" panose="02000000000000000000" pitchFamily="2" charset="-122"/>
                <a:ea typeface="方正粗黑宋简体" panose="02000000000000000000" pitchFamily="2" charset="-122"/>
              </a:rPr>
              <a:t>的人出圈，</a:t>
            </a:r>
            <a:r>
              <a:rPr lang="zh-CN" altLang="en-US" dirty="0">
                <a:solidFill>
                  <a:srgbClr val="C00000"/>
                </a:solidFill>
                <a:latin typeface="方正粗黑宋简体" panose="02000000000000000000" pitchFamily="2" charset="-122"/>
                <a:ea typeface="方正粗黑宋简体" panose="02000000000000000000" pitchFamily="2" charset="-122"/>
              </a:rPr>
              <a:t>并将其密码作为新的</a:t>
            </a:r>
            <a:r>
              <a:rPr lang="en-US" altLang="zh-CN" dirty="0">
                <a:solidFill>
                  <a:srgbClr val="C00000"/>
                </a:solidFill>
                <a:latin typeface="方正粗黑宋简体" panose="02000000000000000000" pitchFamily="2" charset="-122"/>
                <a:ea typeface="方正粗黑宋简体" panose="02000000000000000000" pitchFamily="2" charset="-122"/>
              </a:rPr>
              <a:t>m</a:t>
            </a:r>
            <a:r>
              <a:rPr lang="zh-CN" altLang="en-US" dirty="0">
                <a:solidFill>
                  <a:srgbClr val="C00000"/>
                </a:solidFill>
                <a:latin typeface="方正粗黑宋简体" panose="02000000000000000000" pitchFamily="2" charset="-122"/>
                <a:ea typeface="方正粗黑宋简体" panose="02000000000000000000" pitchFamily="2" charset="-122"/>
              </a:rPr>
              <a:t>值</a:t>
            </a:r>
            <a:r>
              <a:rPr lang="zh-CN" altLang="en-US" dirty="0">
                <a:solidFill>
                  <a:schemeClr val="bg1"/>
                </a:solidFill>
                <a:latin typeface="方正粗黑宋简体" panose="02000000000000000000" pitchFamily="2" charset="-122"/>
                <a:ea typeface="方正粗黑宋简体" panose="02000000000000000000" pitchFamily="2" charset="-122"/>
              </a:rPr>
              <a:t>。不断循环，至圈内只剩一人为止。</a:t>
            </a:r>
          </a:p>
        </p:txBody>
      </p:sp>
    </p:spTree>
    <p:extLst>
      <p:ext uri="{BB962C8B-B14F-4D97-AF65-F5344CB8AC3E}">
        <p14:creationId xmlns:p14="http://schemas.microsoft.com/office/powerpoint/2010/main" val="499075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sp>
        <p:nvSpPr>
          <p:cNvPr id="79" name="文本框 78">
            <a:extLst>
              <a:ext uri="{FF2B5EF4-FFF2-40B4-BE49-F238E27FC236}">
                <a16:creationId xmlns:a16="http://schemas.microsoft.com/office/drawing/2014/main" id="{7165890B-254F-019E-12DD-B8CE0C39FD7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Tree>
    <p:extLst>
      <p:ext uri="{BB962C8B-B14F-4D97-AF65-F5344CB8AC3E}">
        <p14:creationId xmlns:p14="http://schemas.microsoft.com/office/powerpoint/2010/main" val="3454056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barn(inVertical)">
                                      <p:cBhvr>
                                        <p:cTn id="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0</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8889621">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71" name="文本框 70">
            <a:extLst>
              <a:ext uri="{FF2B5EF4-FFF2-40B4-BE49-F238E27FC236}">
                <a16:creationId xmlns:a16="http://schemas.microsoft.com/office/drawing/2014/main" id="{2F2BDBFC-C197-28E1-A7D2-CF11CFFB6198}"/>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9429161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0</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62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EFB5B55C-7ECE-73B4-C684-BEF2B28FE530}"/>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908872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0</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3497103">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EC84278D-61B9-306B-4D19-5685C74FE5AA}"/>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4214225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08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2E812EE0-F8E7-6BD3-328A-27EE4186BD05}"/>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22398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8097027">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6F58CCB9-CE4F-918C-F4FD-00B2FEED42AE}"/>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550903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54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5FDFA0BD-775A-B1A2-31C0-2B5A276A347E}"/>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947735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2691808">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56123C81-0C2D-1D59-9880-2F684C6510E8}"/>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4161360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A48B61B5-199E-6263-E773-ED3327BCB734}"/>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118278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8876593">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0ABBC2A6-536C-8D94-599B-88628FD9D350}"/>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944752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75A6E8E-BCE2-4165-CDF4-0052981E4246}"/>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2EE3A0A8-BF2E-3E17-A829-AACFE6819281}"/>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F7DD085B-1453-CD28-E26B-651C25220CDE}"/>
              </a:ext>
            </a:extLst>
          </p:cNvPr>
          <p:cNvSpPr txBox="1"/>
          <p:nvPr/>
        </p:nvSpPr>
        <p:spPr>
          <a:xfrm>
            <a:off x="739550" y="1851645"/>
            <a:ext cx="3328219" cy="3154710"/>
          </a:xfrm>
          <a:prstGeom prst="rect">
            <a:avLst/>
          </a:prstGeom>
          <a:noFill/>
        </p:spPr>
        <p:txBody>
          <a:bodyPr wrap="square" rtlCol="0">
            <a:spAutoFit/>
          </a:bodyPr>
          <a:lstStyle/>
          <a:p>
            <a:pPr algn="ctr"/>
            <a:r>
              <a:rPr lang="en-US" altLang="zh-CN"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rPr>
              <a:t>01</a:t>
            </a:r>
            <a:endParaRPr lang="zh-CN" altLang="en-US"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endParaRPr>
          </a:p>
        </p:txBody>
      </p:sp>
      <p:cxnSp>
        <p:nvCxnSpPr>
          <p:cNvPr id="5" name="直接连接符 4">
            <a:extLst>
              <a:ext uri="{FF2B5EF4-FFF2-40B4-BE49-F238E27FC236}">
                <a16:creationId xmlns:a16="http://schemas.microsoft.com/office/drawing/2014/main" id="{1166B04E-8A38-A1CF-A4F8-8719FDD1CF1E}"/>
              </a:ext>
            </a:extLst>
          </p:cNvPr>
          <p:cNvCxnSpPr>
            <a:cxnSpLocks/>
          </p:cNvCxnSpPr>
          <p:nvPr/>
        </p:nvCxnSpPr>
        <p:spPr>
          <a:xfrm>
            <a:off x="872776" y="4397244"/>
            <a:ext cx="306176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5C47F732-0DEB-E427-22A5-D6DCCDD87F63}"/>
              </a:ext>
            </a:extLst>
          </p:cNvPr>
          <p:cNvSpPr txBox="1"/>
          <p:nvPr/>
        </p:nvSpPr>
        <p:spPr>
          <a:xfrm>
            <a:off x="872776" y="4517134"/>
            <a:ext cx="3061766" cy="369332"/>
          </a:xfrm>
          <a:prstGeom prst="rect">
            <a:avLst/>
          </a:prstGeom>
          <a:noFill/>
        </p:spPr>
        <p:txBody>
          <a:bodyPr wrap="square" rtlCol="0">
            <a:spAutoFit/>
          </a:bodyPr>
          <a:lstStyle/>
          <a:p>
            <a:pPr algn="dist"/>
            <a:r>
              <a:rPr lang="zh-CN" altLang="en-US" dirty="0">
                <a:solidFill>
                  <a:schemeClr val="bg1"/>
                </a:solidFill>
                <a:latin typeface="方正粗黑宋简体" panose="02000000000000000000" pitchFamily="2" charset="-122"/>
                <a:ea typeface="方正粗黑宋简体" panose="02000000000000000000" pitchFamily="2" charset="-122"/>
              </a:rPr>
              <a:t>问题</a:t>
            </a:r>
            <a:r>
              <a:rPr lang="zh-CN" altLang="en-US" dirty="0">
                <a:solidFill>
                  <a:srgbClr val="C00000"/>
                </a:solidFill>
                <a:latin typeface="方正粗黑宋简体" panose="02000000000000000000" pitchFamily="2" charset="-122"/>
                <a:ea typeface="方正粗黑宋简体" panose="02000000000000000000" pitchFamily="2" charset="-122"/>
              </a:rPr>
              <a:t>分析</a:t>
            </a:r>
          </a:p>
        </p:txBody>
      </p:sp>
      <p:sp>
        <p:nvSpPr>
          <p:cNvPr id="7" name="文本框 6">
            <a:extLst>
              <a:ext uri="{FF2B5EF4-FFF2-40B4-BE49-F238E27FC236}">
                <a16:creationId xmlns:a16="http://schemas.microsoft.com/office/drawing/2014/main" id="{6157A07B-3932-2411-C970-5ED0BEF93447}"/>
              </a:ext>
            </a:extLst>
          </p:cNvPr>
          <p:cNvSpPr txBox="1"/>
          <p:nvPr/>
        </p:nvSpPr>
        <p:spPr>
          <a:xfrm>
            <a:off x="4067768" y="285222"/>
            <a:ext cx="7839752" cy="1717073"/>
          </a:xfrm>
          <a:prstGeom prst="rect">
            <a:avLst/>
          </a:prstGeom>
          <a:noFill/>
        </p:spPr>
        <p:txBody>
          <a:bodyPr wrap="square" rtlCol="0">
            <a:spAutoFit/>
          </a:bodyPr>
          <a:lstStyle/>
          <a:p>
            <a:pPr>
              <a:lnSpc>
                <a:spcPct val="150000"/>
              </a:lnSpc>
            </a:pPr>
            <a:r>
              <a:rPr lang="zh-CN" altLang="en-US" dirty="0">
                <a:solidFill>
                  <a:schemeClr val="bg1"/>
                </a:solidFill>
                <a:latin typeface="方正粗黑宋简体" panose="02000000000000000000" pitchFamily="2" charset="-122"/>
                <a:ea typeface="方正粗黑宋简体" panose="02000000000000000000" pitchFamily="2" charset="-122"/>
              </a:rPr>
              <a:t>题目内容：</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a:lnSpc>
                <a:spcPct val="150000"/>
              </a:lnSpc>
            </a:pPr>
            <a:r>
              <a:rPr lang="en-US" altLang="zh-CN" dirty="0">
                <a:solidFill>
                  <a:schemeClr val="bg1"/>
                </a:solidFill>
                <a:latin typeface="方正粗黑宋简体" panose="02000000000000000000" pitchFamily="2" charset="-122"/>
                <a:ea typeface="方正粗黑宋简体" panose="02000000000000000000" pitchFamily="2" charset="-122"/>
              </a:rPr>
              <a:t>       </a:t>
            </a:r>
            <a:r>
              <a:rPr lang="zh-CN" altLang="en-US" dirty="0">
                <a:solidFill>
                  <a:schemeClr val="bg1"/>
                </a:solidFill>
                <a:latin typeface="方正粗黑宋简体" panose="02000000000000000000" pitchFamily="2" charset="-122"/>
                <a:ea typeface="方正粗黑宋简体" panose="02000000000000000000" pitchFamily="2" charset="-122"/>
              </a:rPr>
              <a:t>为</a:t>
            </a:r>
            <a:r>
              <a:rPr lang="en-US" altLang="zh-CN" dirty="0">
                <a:solidFill>
                  <a:schemeClr val="bg1"/>
                </a:solidFill>
                <a:latin typeface="方正粗黑宋简体" panose="02000000000000000000" pitchFamily="2" charset="-122"/>
                <a:ea typeface="方正粗黑宋简体" panose="02000000000000000000" pitchFamily="2" charset="-122"/>
              </a:rPr>
              <a:t>n</a:t>
            </a:r>
            <a:r>
              <a:rPr lang="zh-CN" altLang="en-US" dirty="0">
                <a:solidFill>
                  <a:schemeClr val="bg1"/>
                </a:solidFill>
                <a:latin typeface="方正粗黑宋简体" panose="02000000000000000000" pitchFamily="2" charset="-122"/>
                <a:ea typeface="方正粗黑宋简体" panose="02000000000000000000" pitchFamily="2" charset="-122"/>
              </a:rPr>
              <a:t>个人围成一圈，每人持有一个密码，开始时任选一个正整数作为报数上限值，记为</a:t>
            </a:r>
            <a:r>
              <a:rPr lang="en-US" altLang="zh-CN" dirty="0">
                <a:solidFill>
                  <a:schemeClr val="bg1"/>
                </a:solidFill>
                <a:latin typeface="方正粗黑宋简体" panose="02000000000000000000" pitchFamily="2" charset="-122"/>
                <a:ea typeface="方正粗黑宋简体" panose="02000000000000000000" pitchFamily="2" charset="-122"/>
              </a:rPr>
              <a:t>m</a:t>
            </a:r>
            <a:r>
              <a:rPr lang="zh-CN" altLang="en-US" dirty="0">
                <a:solidFill>
                  <a:schemeClr val="bg1"/>
                </a:solidFill>
                <a:latin typeface="方正粗黑宋简体" panose="02000000000000000000" pitchFamily="2" charset="-122"/>
                <a:ea typeface="方正粗黑宋简体" panose="02000000000000000000" pitchFamily="2" charset="-122"/>
              </a:rPr>
              <a:t>，从第一个人开始顺时针方向从一开始顺序报数，报到</a:t>
            </a:r>
            <a:r>
              <a:rPr lang="en-US" altLang="zh-CN" dirty="0">
                <a:solidFill>
                  <a:schemeClr val="bg1"/>
                </a:solidFill>
                <a:latin typeface="方正粗黑宋简体" panose="02000000000000000000" pitchFamily="2" charset="-122"/>
                <a:ea typeface="方正粗黑宋简体" panose="02000000000000000000" pitchFamily="2" charset="-122"/>
              </a:rPr>
              <a:t>m</a:t>
            </a:r>
            <a:r>
              <a:rPr lang="zh-CN" altLang="en-US" dirty="0">
                <a:solidFill>
                  <a:schemeClr val="bg1"/>
                </a:solidFill>
                <a:latin typeface="方正粗黑宋简体" panose="02000000000000000000" pitchFamily="2" charset="-122"/>
                <a:ea typeface="方正粗黑宋简体" panose="02000000000000000000" pitchFamily="2" charset="-122"/>
              </a:rPr>
              <a:t>的人出圈，</a:t>
            </a:r>
            <a:r>
              <a:rPr lang="zh-CN" altLang="en-US" dirty="0">
                <a:solidFill>
                  <a:srgbClr val="C00000"/>
                </a:solidFill>
                <a:latin typeface="方正粗黑宋简体" panose="02000000000000000000" pitchFamily="2" charset="-122"/>
                <a:ea typeface="方正粗黑宋简体" panose="02000000000000000000" pitchFamily="2" charset="-122"/>
              </a:rPr>
              <a:t>并将其密码作为新的</a:t>
            </a:r>
            <a:r>
              <a:rPr lang="en-US" altLang="zh-CN" dirty="0">
                <a:solidFill>
                  <a:srgbClr val="C00000"/>
                </a:solidFill>
                <a:latin typeface="方正粗黑宋简体" panose="02000000000000000000" pitchFamily="2" charset="-122"/>
                <a:ea typeface="方正粗黑宋简体" panose="02000000000000000000" pitchFamily="2" charset="-122"/>
              </a:rPr>
              <a:t>m</a:t>
            </a:r>
            <a:r>
              <a:rPr lang="zh-CN" altLang="en-US" dirty="0">
                <a:solidFill>
                  <a:srgbClr val="C00000"/>
                </a:solidFill>
                <a:latin typeface="方正粗黑宋简体" panose="02000000000000000000" pitchFamily="2" charset="-122"/>
                <a:ea typeface="方正粗黑宋简体" panose="02000000000000000000" pitchFamily="2" charset="-122"/>
              </a:rPr>
              <a:t>值</a:t>
            </a:r>
            <a:r>
              <a:rPr lang="zh-CN" altLang="en-US" dirty="0">
                <a:solidFill>
                  <a:schemeClr val="bg1"/>
                </a:solidFill>
                <a:latin typeface="方正粗黑宋简体" panose="02000000000000000000" pitchFamily="2" charset="-122"/>
                <a:ea typeface="方正粗黑宋简体" panose="02000000000000000000" pitchFamily="2" charset="-122"/>
              </a:rPr>
              <a:t>。不断循环，至圈内只剩一人为止。</a:t>
            </a:r>
          </a:p>
        </p:txBody>
      </p:sp>
      <p:sp>
        <p:nvSpPr>
          <p:cNvPr id="11" name="文本框 10">
            <a:extLst>
              <a:ext uri="{FF2B5EF4-FFF2-40B4-BE49-F238E27FC236}">
                <a16:creationId xmlns:a16="http://schemas.microsoft.com/office/drawing/2014/main" id="{928FCFAF-7181-A648-693A-D1BC78F3E7CC}"/>
              </a:ext>
            </a:extLst>
          </p:cNvPr>
          <p:cNvSpPr txBox="1"/>
          <p:nvPr/>
        </p:nvSpPr>
        <p:spPr>
          <a:xfrm>
            <a:off x="4067768" y="2673086"/>
            <a:ext cx="6059458" cy="3344442"/>
          </a:xfrm>
          <a:prstGeom prst="rect">
            <a:avLst/>
          </a:prstGeom>
          <a:noFill/>
        </p:spPr>
        <p:txBody>
          <a:bodyPr wrap="square" rtlCol="0">
            <a:spAutoFit/>
          </a:bodyPr>
          <a:lstStyle/>
          <a:p>
            <a:pPr>
              <a:lnSpc>
                <a:spcPct val="200000"/>
              </a:lnSpc>
            </a:pPr>
            <a:r>
              <a:rPr lang="zh-CN" altLang="en-US" dirty="0">
                <a:solidFill>
                  <a:schemeClr val="bg1"/>
                </a:solidFill>
                <a:latin typeface="方正粗黑宋简体" panose="02000000000000000000" pitchFamily="2" charset="-122"/>
                <a:ea typeface="方正粗黑宋简体" panose="02000000000000000000" pitchFamily="2" charset="-122"/>
              </a:rPr>
              <a:t>题目难度较易，可想到以下实现方法：</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       1.</a:t>
            </a:r>
            <a:r>
              <a:rPr lang="zh-CN" altLang="en-US" dirty="0">
                <a:solidFill>
                  <a:schemeClr val="bg1"/>
                </a:solidFill>
                <a:latin typeface="方正粗黑宋简体" panose="02000000000000000000" pitchFamily="2" charset="-122"/>
                <a:ea typeface="方正粗黑宋简体" panose="02000000000000000000" pitchFamily="2" charset="-122"/>
              </a:rPr>
              <a:t>数组通过下标索引实现；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2.</a:t>
            </a:r>
            <a:r>
              <a:rPr lang="zh-CN" altLang="en-US" dirty="0">
                <a:solidFill>
                  <a:schemeClr val="bg1"/>
                </a:solidFill>
                <a:latin typeface="方正粗黑宋简体" panose="02000000000000000000" pitchFamily="2" charset="-122"/>
                <a:ea typeface="方正粗黑宋简体" panose="02000000000000000000" pitchFamily="2" charset="-122"/>
              </a:rPr>
              <a:t>使用结构体数组构成静态链表实现；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lvl="1">
              <a:lnSpc>
                <a:spcPct val="200000"/>
              </a:lnSpc>
            </a:pPr>
            <a:r>
              <a:rPr lang="en-US" altLang="zh-CN" dirty="0">
                <a:solidFill>
                  <a:srgbClr val="C00000"/>
                </a:solidFill>
                <a:latin typeface="方正粗黑宋简体" panose="02000000000000000000" pitchFamily="2" charset="-122"/>
                <a:ea typeface="方正粗黑宋简体" panose="02000000000000000000" pitchFamily="2" charset="-122"/>
              </a:rPr>
              <a:t>3.</a:t>
            </a:r>
            <a:r>
              <a:rPr lang="zh-CN" altLang="en-US" dirty="0">
                <a:solidFill>
                  <a:schemeClr val="bg1"/>
                </a:solidFill>
                <a:latin typeface="方正粗黑宋简体" panose="02000000000000000000" pitchFamily="2" charset="-122"/>
                <a:ea typeface="方正粗黑宋简体" panose="02000000000000000000" pitchFamily="2" charset="-122"/>
              </a:rPr>
              <a:t>创建结点类，构成动态单链表；</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4.</a:t>
            </a:r>
            <a:r>
              <a:rPr lang="zh-CN" altLang="en-US" dirty="0">
                <a:solidFill>
                  <a:schemeClr val="bg1"/>
                </a:solidFill>
                <a:latin typeface="方正粗黑宋简体" panose="02000000000000000000" pitchFamily="2" charset="-122"/>
                <a:ea typeface="方正粗黑宋简体" panose="02000000000000000000" pitchFamily="2" charset="-122"/>
              </a:rPr>
              <a:t>利用循环队列实现；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5.</a:t>
            </a:r>
            <a:r>
              <a:rPr lang="zh-CN" altLang="en-US" dirty="0">
                <a:solidFill>
                  <a:schemeClr val="bg1"/>
                </a:solidFill>
                <a:latin typeface="方正粗黑宋简体" panose="02000000000000000000" pitchFamily="2" charset="-122"/>
                <a:ea typeface="方正粗黑宋简体" panose="02000000000000000000" pitchFamily="2" charset="-122"/>
              </a:rPr>
              <a:t>利用线段树实现；</a:t>
            </a:r>
          </a:p>
        </p:txBody>
      </p:sp>
      <p:pic>
        <p:nvPicPr>
          <p:cNvPr id="8" name="图形 7" descr="上一步 纯色填充">
            <a:hlinkClick r:id="rId3" action="ppaction://hlinksldjump"/>
            <a:extLst>
              <a:ext uri="{FF2B5EF4-FFF2-40B4-BE49-F238E27FC236}">
                <a16:creationId xmlns:a16="http://schemas.microsoft.com/office/drawing/2014/main" id="{CC334EFD-557E-12FE-1A01-F82DD5841D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18723" y="5557684"/>
            <a:ext cx="914400" cy="914400"/>
          </a:xfrm>
          <a:prstGeom prst="rect">
            <a:avLst/>
          </a:prstGeom>
        </p:spPr>
      </p:pic>
    </p:spTree>
    <p:extLst>
      <p:ext uri="{BB962C8B-B14F-4D97-AF65-F5344CB8AC3E}">
        <p14:creationId xmlns:p14="http://schemas.microsoft.com/office/powerpoint/2010/main" val="4024149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62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AF6DFBD7-07CF-257F-64BA-124D6979055E}"/>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130037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8</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2</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3480137">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68" name="文本框 67">
            <a:extLst>
              <a:ext uri="{FF2B5EF4-FFF2-40B4-BE49-F238E27FC236}">
                <a16:creationId xmlns:a16="http://schemas.microsoft.com/office/drawing/2014/main" id="{11C09D92-D775-EEE2-80B4-F3468BF3E18D}"/>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18573047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grpSp>
        <p:nvGrpSpPr>
          <p:cNvPr id="69" name="组合 68">
            <a:extLst>
              <a:ext uri="{FF2B5EF4-FFF2-40B4-BE49-F238E27FC236}">
                <a16:creationId xmlns:a16="http://schemas.microsoft.com/office/drawing/2014/main" id="{31F7DE92-C8D7-56E6-EB09-933B94D8044A}"/>
              </a:ext>
            </a:extLst>
          </p:cNvPr>
          <p:cNvGrpSpPr/>
          <p:nvPr/>
        </p:nvGrpSpPr>
        <p:grpSpPr>
          <a:xfrm rot="108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grpSp>
        <p:nvGrpSpPr>
          <p:cNvPr id="68" name="组合 67">
            <a:extLst>
              <a:ext uri="{FF2B5EF4-FFF2-40B4-BE49-F238E27FC236}">
                <a16:creationId xmlns:a16="http://schemas.microsoft.com/office/drawing/2014/main" id="{3E928924-D8D7-90BF-DAD4-7D280763DF9A}"/>
              </a:ext>
            </a:extLst>
          </p:cNvPr>
          <p:cNvGrpSpPr/>
          <p:nvPr/>
        </p:nvGrpSpPr>
        <p:grpSpPr>
          <a:xfrm>
            <a:off x="4865633" y="3044736"/>
            <a:ext cx="2548371" cy="687372"/>
            <a:chOff x="4845266" y="3085314"/>
            <a:chExt cx="2548371" cy="687372"/>
          </a:xfrm>
        </p:grpSpPr>
        <p:sp>
          <p:nvSpPr>
            <p:cNvPr id="71" name="矩形 70">
              <a:extLst>
                <a:ext uri="{FF2B5EF4-FFF2-40B4-BE49-F238E27FC236}">
                  <a16:creationId xmlns:a16="http://schemas.microsoft.com/office/drawing/2014/main" id="{DEB00B37-CB44-A151-79BA-24CC852A865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78">
              <a:extLst>
                <a:ext uri="{FF2B5EF4-FFF2-40B4-BE49-F238E27FC236}">
                  <a16:creationId xmlns:a16="http://schemas.microsoft.com/office/drawing/2014/main" id="{A5BEB19F-3A76-EA38-318F-D37CBB998777}"/>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80" name="文本框 79">
            <a:extLst>
              <a:ext uri="{FF2B5EF4-FFF2-40B4-BE49-F238E27FC236}">
                <a16:creationId xmlns:a16="http://schemas.microsoft.com/office/drawing/2014/main" id="{4356323A-2E46-9780-BA59-E797BD33DC3E}"/>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Joseph</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3322948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barn(inVertical)">
                                      <p:cBhvr>
                                        <p:cTn id="7" dur="500"/>
                                        <p:tgtEl>
                                          <p:spTgt spid="68"/>
                                        </p:tgtEl>
                                      </p:cBhvr>
                                    </p:animEffect>
                                  </p:childTnLst>
                                </p:cTn>
                              </p:par>
                            </p:childTnLst>
                          </p:cTn>
                        </p:par>
                        <p:par>
                          <p:cTn id="8" fill="hold">
                            <p:stCondLst>
                              <p:cond delay="500"/>
                            </p:stCondLst>
                            <p:childTnLst>
                              <p:par>
                                <p:cTn id="9" presetID="2" presetClass="exit" presetSubtype="4" fill="hold" grpId="0" nodeType="afterEffect">
                                  <p:stCondLst>
                                    <p:cond delay="0"/>
                                  </p:stCondLst>
                                  <p:childTnLst>
                                    <p:anim calcmode="lin" valueType="num">
                                      <p:cBhvr additive="base">
                                        <p:cTn id="10" dur="100"/>
                                        <p:tgtEl>
                                          <p:spTgt spid="80"/>
                                        </p:tgtEl>
                                        <p:attrNameLst>
                                          <p:attrName>ppt_x</p:attrName>
                                        </p:attrNameLst>
                                      </p:cBhvr>
                                      <p:tavLst>
                                        <p:tav tm="0">
                                          <p:val>
                                            <p:strVal val="ppt_x"/>
                                          </p:val>
                                        </p:tav>
                                        <p:tav tm="100000">
                                          <p:val>
                                            <p:strVal val="ppt_x"/>
                                          </p:val>
                                        </p:tav>
                                      </p:tavLst>
                                    </p:anim>
                                    <p:anim calcmode="lin" valueType="num">
                                      <p:cBhvr additive="base">
                                        <p:cTn id="11" dur="100"/>
                                        <p:tgtEl>
                                          <p:spTgt spid="80"/>
                                        </p:tgtEl>
                                        <p:attrNameLst>
                                          <p:attrName>ppt_y</p:attrName>
                                        </p:attrNameLst>
                                      </p:cBhvr>
                                      <p:tavLst>
                                        <p:tav tm="0">
                                          <p:val>
                                            <p:strVal val="ppt_y"/>
                                          </p:val>
                                        </p:tav>
                                        <p:tav tm="100000">
                                          <p:val>
                                            <p:strVal val="1+ppt_h/2"/>
                                          </p:val>
                                        </p:tav>
                                      </p:tavLst>
                                    </p:anim>
                                    <p:set>
                                      <p:cBhvr>
                                        <p:cTn id="12" dur="1" fill="hold">
                                          <p:stCondLst>
                                            <p:cond delay="99"/>
                                          </p:stCondLst>
                                        </p:cTn>
                                        <p:tgtEl>
                                          <p:spTgt spid="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62575DAB-4650-7934-8420-3D2A09D82C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5" name="文本框 74">
            <a:extLst>
              <a:ext uri="{FF2B5EF4-FFF2-40B4-BE49-F238E27FC236}">
                <a16:creationId xmlns:a16="http://schemas.microsoft.com/office/drawing/2014/main" id="{08745194-3DA4-543F-45E0-7DE243427EF4}"/>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6" name="文本框 75">
            <a:extLst>
              <a:ext uri="{FF2B5EF4-FFF2-40B4-BE49-F238E27FC236}">
                <a16:creationId xmlns:a16="http://schemas.microsoft.com/office/drawing/2014/main" id="{7515E948-D482-5C38-DC32-84B8890E33A4}"/>
              </a:ext>
            </a:extLst>
          </p:cNvPr>
          <p:cNvSpPr txBox="1"/>
          <p:nvPr/>
        </p:nvSpPr>
        <p:spPr>
          <a:xfrm>
            <a:off x="4997583" y="443810"/>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m=key</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4</a:t>
            </a:r>
          </a:p>
        </p:txBody>
      </p:sp>
      <p:sp>
        <p:nvSpPr>
          <p:cNvPr id="77" name="文本框 76">
            <a:extLst>
              <a:ext uri="{FF2B5EF4-FFF2-40B4-BE49-F238E27FC236}">
                <a16:creationId xmlns:a16="http://schemas.microsoft.com/office/drawing/2014/main" id="{50B30712-9293-3F6F-695E-E21E68FF6DB8}"/>
              </a:ext>
            </a:extLst>
          </p:cNvPr>
          <p:cNvSpPr txBox="1"/>
          <p:nvPr/>
        </p:nvSpPr>
        <p:spPr>
          <a:xfrm>
            <a:off x="4997585" y="1125925"/>
            <a:ext cx="2196829" cy="523220"/>
          </a:xfrm>
          <a:prstGeom prst="rect">
            <a:avLst/>
          </a:prstGeom>
          <a:noFill/>
        </p:spPr>
        <p:txBody>
          <a:bodyPr wrap="square">
            <a:spAutoFit/>
          </a:bodyPr>
          <a:lstStyle/>
          <a:p>
            <a:pPr algn="ct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剩 </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1</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 </a:t>
            </a:r>
            <a:r>
              <a:rPr lang="zh-CN" altLang="en-US"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个活人</a:t>
            </a:r>
            <a:endPar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
        <p:nvSpPr>
          <p:cNvPr id="78" name="文本框 77">
            <a:extLst>
              <a:ext uri="{FF2B5EF4-FFF2-40B4-BE49-F238E27FC236}">
                <a16:creationId xmlns:a16="http://schemas.microsoft.com/office/drawing/2014/main" id="{87AAA380-CE93-E1D1-65EA-840D65E38514}"/>
              </a:ext>
            </a:extLst>
          </p:cNvPr>
          <p:cNvSpPr txBox="1"/>
          <p:nvPr/>
        </p:nvSpPr>
        <p:spPr>
          <a:xfrm>
            <a:off x="5011771" y="1778332"/>
            <a:ext cx="2196829" cy="523220"/>
          </a:xfrm>
          <a:prstGeom prst="rect">
            <a:avLst/>
          </a:prstGeom>
          <a:noFill/>
        </p:spPr>
        <p:txBody>
          <a:bodyPr wrap="square">
            <a:spAutoFit/>
          </a:bodyPr>
          <a:lstStyle/>
          <a:p>
            <a:pPr algn="ctr"/>
            <a:r>
              <a:rPr lang="en-US" altLang="zh-CN" sz="2800" dirty="0" err="1">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cnt</a:t>
            </a: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a:t>
            </a:r>
            <a:r>
              <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rPr>
              <a:t>3</a:t>
            </a:r>
          </a:p>
        </p:txBody>
      </p:sp>
      <p:grpSp>
        <p:nvGrpSpPr>
          <p:cNvPr id="81" name="组合 80">
            <a:extLst>
              <a:ext uri="{FF2B5EF4-FFF2-40B4-BE49-F238E27FC236}">
                <a16:creationId xmlns:a16="http://schemas.microsoft.com/office/drawing/2014/main" id="{46A1A636-01E2-F194-20E4-197EEA749A6F}"/>
              </a:ext>
            </a:extLst>
          </p:cNvPr>
          <p:cNvGrpSpPr/>
          <p:nvPr/>
        </p:nvGrpSpPr>
        <p:grpSpPr>
          <a:xfrm>
            <a:off x="878301" y="2859964"/>
            <a:ext cx="10435392" cy="10532685"/>
            <a:chOff x="878301" y="2859964"/>
            <a:chExt cx="10435392" cy="10532685"/>
          </a:xfrm>
        </p:grpSpPr>
        <p:grpSp>
          <p:nvGrpSpPr>
            <p:cNvPr id="69" name="组合 68">
              <a:extLst>
                <a:ext uri="{FF2B5EF4-FFF2-40B4-BE49-F238E27FC236}">
                  <a16:creationId xmlns:a16="http://schemas.microsoft.com/office/drawing/2014/main" id="{31F7DE92-C8D7-56E6-EB09-933B94D8044A}"/>
                </a:ext>
              </a:extLst>
            </p:cNvPr>
            <p:cNvGrpSpPr/>
            <p:nvPr/>
          </p:nvGrpSpPr>
          <p:grpSpPr>
            <a:xfrm rot="10800000">
              <a:off x="878301" y="2859964"/>
              <a:ext cx="10435392" cy="10532685"/>
              <a:chOff x="878301" y="2859964"/>
              <a:chExt cx="10435392" cy="10532685"/>
            </a:xfrm>
          </p:grpSpPr>
          <p:grpSp>
            <p:nvGrpSpPr>
              <p:cNvPr id="73" name="组合 72">
                <a:extLst>
                  <a:ext uri="{FF2B5EF4-FFF2-40B4-BE49-F238E27FC236}">
                    <a16:creationId xmlns:a16="http://schemas.microsoft.com/office/drawing/2014/main" id="{76A3D6BE-6972-3EFC-1E9D-3E92AD448E30}"/>
                  </a:ext>
                </a:extLst>
              </p:cNvPr>
              <p:cNvGrpSpPr/>
              <p:nvPr/>
            </p:nvGrpSpPr>
            <p:grpSpPr>
              <a:xfrm rot="5400000">
                <a:off x="829654" y="2908611"/>
                <a:ext cx="10532685" cy="10435392"/>
                <a:chOff x="829654" y="2908611"/>
                <a:chExt cx="10532685" cy="10435392"/>
              </a:xfrm>
            </p:grpSpPr>
            <p:grpSp>
              <p:nvGrpSpPr>
                <p:cNvPr id="63" name="组合 62">
                  <a:extLst>
                    <a:ext uri="{FF2B5EF4-FFF2-40B4-BE49-F238E27FC236}">
                      <a16:creationId xmlns:a16="http://schemas.microsoft.com/office/drawing/2014/main" id="{9E2D6B2E-C276-158E-1DC7-7C3DBF9BDD39}"/>
                    </a:ext>
                  </a:extLst>
                </p:cNvPr>
                <p:cNvGrpSpPr/>
                <p:nvPr/>
              </p:nvGrpSpPr>
              <p:grpSpPr>
                <a:xfrm rot="8065009">
                  <a:off x="878301" y="2859964"/>
                  <a:ext cx="10435392" cy="10532685"/>
                  <a:chOff x="878301" y="2859964"/>
                  <a:chExt cx="10435392" cy="10532685"/>
                </a:xfrm>
              </p:grpSpPr>
              <p:grpSp>
                <p:nvGrpSpPr>
                  <p:cNvPr id="3" name="组合 2">
                    <a:extLst>
                      <a:ext uri="{FF2B5EF4-FFF2-40B4-BE49-F238E27FC236}">
                        <a16:creationId xmlns:a16="http://schemas.microsoft.com/office/drawing/2014/main" id="{FC5E67A8-57A8-4EF9-4D34-E6DA4B49CBF4}"/>
                      </a:ext>
                    </a:extLst>
                  </p:cNvPr>
                  <p:cNvGrpSpPr/>
                  <p:nvPr/>
                </p:nvGrpSpPr>
                <p:grpSpPr>
                  <a:xfrm rot="10800000">
                    <a:off x="878301" y="2859964"/>
                    <a:ext cx="10435392" cy="10532685"/>
                    <a:chOff x="878301" y="2859964"/>
                    <a:chExt cx="10435392" cy="10532685"/>
                  </a:xfrm>
                </p:grpSpPr>
                <p:grpSp>
                  <p:nvGrpSpPr>
                    <p:cNvPr id="56" name="组合 55">
                      <a:extLst>
                        <a:ext uri="{FF2B5EF4-FFF2-40B4-BE49-F238E27FC236}">
                          <a16:creationId xmlns:a16="http://schemas.microsoft.com/office/drawing/2014/main" id="{68C0A983-D587-EB22-9B02-4959B87D6745}"/>
                        </a:ext>
                      </a:extLst>
                    </p:cNvPr>
                    <p:cNvGrpSpPr/>
                    <p:nvPr/>
                  </p:nvGrpSpPr>
                  <p:grpSpPr>
                    <a:xfrm rot="13524823">
                      <a:off x="829654" y="2908611"/>
                      <a:ext cx="10532685" cy="10435392"/>
                      <a:chOff x="829654" y="2908611"/>
                      <a:chExt cx="10532685" cy="10435392"/>
                    </a:xfrm>
                  </p:grpSpPr>
                  <p:grpSp>
                    <p:nvGrpSpPr>
                      <p:cNvPr id="57" name="组合 56">
                        <a:extLst>
                          <a:ext uri="{FF2B5EF4-FFF2-40B4-BE49-F238E27FC236}">
                            <a16:creationId xmlns:a16="http://schemas.microsoft.com/office/drawing/2014/main" id="{AD37FD71-52D7-BDB9-FC3D-C15DD5F1764F}"/>
                          </a:ext>
                        </a:extLst>
                      </p:cNvPr>
                      <p:cNvGrpSpPr/>
                      <p:nvPr/>
                    </p:nvGrpSpPr>
                    <p:grpSpPr>
                      <a:xfrm rot="13524284">
                        <a:off x="878301" y="2859964"/>
                        <a:ext cx="10435392" cy="10532685"/>
                        <a:chOff x="878301" y="2859964"/>
                        <a:chExt cx="10435392" cy="10532685"/>
                      </a:xfrm>
                    </p:grpSpPr>
                    <p:grpSp>
                      <p:nvGrpSpPr>
                        <p:cNvPr id="55" name="组合 54">
                          <a:extLst>
                            <a:ext uri="{FF2B5EF4-FFF2-40B4-BE49-F238E27FC236}">
                              <a16:creationId xmlns:a16="http://schemas.microsoft.com/office/drawing/2014/main" id="{BDFB082F-C30D-6350-485E-720580145089}"/>
                            </a:ext>
                          </a:extLst>
                        </p:cNvPr>
                        <p:cNvGrpSpPr/>
                        <p:nvPr/>
                      </p:nvGrpSpPr>
                      <p:grpSpPr>
                        <a:xfrm rot="16200000">
                          <a:off x="829654" y="2908611"/>
                          <a:ext cx="10532685" cy="10435392"/>
                          <a:chOff x="3035831" y="425366"/>
                          <a:chExt cx="6120338" cy="6063803"/>
                        </a:xfrm>
                      </p:grpSpPr>
                      <p:grpSp>
                        <p:nvGrpSpPr>
                          <p:cNvPr id="4" name="组合 3">
                            <a:extLst>
                              <a:ext uri="{FF2B5EF4-FFF2-40B4-BE49-F238E27FC236}">
                                <a16:creationId xmlns:a16="http://schemas.microsoft.com/office/drawing/2014/main" id="{3AC72212-2E4A-4823-FDF9-8AF6FF3594BD}"/>
                              </a:ext>
                            </a:extLst>
                          </p:cNvPr>
                          <p:cNvGrpSpPr/>
                          <p:nvPr/>
                        </p:nvGrpSpPr>
                        <p:grpSpPr>
                          <a:xfrm>
                            <a:off x="5240593" y="425366"/>
                            <a:ext cx="1710814" cy="584776"/>
                            <a:chOff x="5240593" y="425366"/>
                            <a:chExt cx="1710814" cy="584776"/>
                          </a:xfrm>
                        </p:grpSpPr>
                        <p:sp>
                          <p:nvSpPr>
                            <p:cNvPr id="5" name="矩形 4">
                              <a:extLst>
                                <a:ext uri="{FF2B5EF4-FFF2-40B4-BE49-F238E27FC236}">
                                  <a16:creationId xmlns:a16="http://schemas.microsoft.com/office/drawing/2014/main" id="{B7000D02-AEEF-1D76-C960-1F05AF03220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BE872BE-01EE-161C-E214-80D77914239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57A2D88F-BC6F-3BED-215A-B5E6615B5875}"/>
                                </a:ext>
                              </a:extLst>
                            </p:cNvPr>
                            <p:cNvSpPr txBox="1"/>
                            <p:nvPr/>
                          </p:nvSpPr>
                          <p:spPr>
                            <a:xfrm>
                              <a:off x="5287295"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key1</a:t>
                              </a:r>
                              <a:endParaRPr lang="zh-CN" altLang="en-US" sz="36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9F67FE1D-5D52-ED85-6F5B-A51500D7729B}"/>
                                </a:ext>
                              </a:extLst>
                            </p:cNvPr>
                            <p:cNvSpPr txBox="1"/>
                            <p:nvPr/>
                          </p:nvSpPr>
                          <p:spPr>
                            <a:xfrm>
                              <a:off x="6142702" y="51769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2</a:t>
                              </a:r>
                              <a:endParaRPr lang="zh-CN" altLang="en-US" sz="3600" dirty="0">
                                <a:latin typeface="微软雅黑" panose="020B0503020204020204" pitchFamily="34" charset="-122"/>
                                <a:ea typeface="微软雅黑" panose="020B0503020204020204" pitchFamily="34" charset="-122"/>
                              </a:endParaRPr>
                            </a:p>
                          </p:txBody>
                        </p:sp>
                      </p:grpSp>
                      <p:grpSp>
                        <p:nvGrpSpPr>
                          <p:cNvPr id="9" name="组合 8">
                            <a:extLst>
                              <a:ext uri="{FF2B5EF4-FFF2-40B4-BE49-F238E27FC236}">
                                <a16:creationId xmlns:a16="http://schemas.microsoft.com/office/drawing/2014/main" id="{063A73BC-CFD6-09CB-8D1C-5489701ADF23}"/>
                              </a:ext>
                            </a:extLst>
                          </p:cNvPr>
                          <p:cNvGrpSpPr/>
                          <p:nvPr/>
                        </p:nvGrpSpPr>
                        <p:grpSpPr>
                          <a:xfrm rot="10800000">
                            <a:off x="5240593" y="5904393"/>
                            <a:ext cx="1710814" cy="584776"/>
                            <a:chOff x="1125793" y="1787134"/>
                            <a:chExt cx="1710814" cy="584776"/>
                          </a:xfrm>
                        </p:grpSpPr>
                        <p:sp>
                          <p:nvSpPr>
                            <p:cNvPr id="10" name="矩形 9">
                              <a:extLst>
                                <a:ext uri="{FF2B5EF4-FFF2-40B4-BE49-F238E27FC236}">
                                  <a16:creationId xmlns:a16="http://schemas.microsoft.com/office/drawing/2014/main" id="{D93BA66A-8119-52A0-15CD-FC9881D32E77}"/>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47D4B231-869D-9483-1D7F-3A2ACDC5653A}"/>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0CFA061E-FDD5-0A09-3836-4DCDB7C7DE2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key5</a:t>
                              </a:r>
                              <a:endParaRPr lang="zh-CN" altLang="en-US" sz="3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B511A418-F7F5-F667-B30C-058CE2197D27}"/>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6</a:t>
                              </a:r>
                              <a:endParaRPr lang="zh-CN" altLang="en-US" sz="36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26A3595C-F5D5-8BA2-4F19-5B63962CCD96}"/>
                              </a:ext>
                            </a:extLst>
                          </p:cNvPr>
                          <p:cNvGrpSpPr/>
                          <p:nvPr/>
                        </p:nvGrpSpPr>
                        <p:grpSpPr>
                          <a:xfrm rot="5400000">
                            <a:off x="8008374" y="3173125"/>
                            <a:ext cx="1710814" cy="584776"/>
                            <a:chOff x="5240593" y="425366"/>
                            <a:chExt cx="1710814" cy="584776"/>
                          </a:xfrm>
                        </p:grpSpPr>
                        <p:sp>
                          <p:nvSpPr>
                            <p:cNvPr id="15" name="矩形 14">
                              <a:extLst>
                                <a:ext uri="{FF2B5EF4-FFF2-40B4-BE49-F238E27FC236}">
                                  <a16:creationId xmlns:a16="http://schemas.microsoft.com/office/drawing/2014/main" id="{7472033C-5869-8B10-B821-AE829C6C679E}"/>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280FA25-D70B-80DD-E007-8030B728D108}"/>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076B8F4-C6FA-7AFA-6562-886C915C0E5C}"/>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key3</a:t>
                              </a:r>
                              <a:endParaRPr lang="zh-CN" altLang="en-US" sz="36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DE8E383-0063-8314-ACA4-1403E2F1D94D}"/>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grpSp>
                      <p:grpSp>
                        <p:nvGrpSpPr>
                          <p:cNvPr id="19" name="组合 18">
                            <a:extLst>
                              <a:ext uri="{FF2B5EF4-FFF2-40B4-BE49-F238E27FC236}">
                                <a16:creationId xmlns:a16="http://schemas.microsoft.com/office/drawing/2014/main" id="{B55489D4-3876-CB5F-6E56-F30E055162F9}"/>
                              </a:ext>
                            </a:extLst>
                          </p:cNvPr>
                          <p:cNvGrpSpPr/>
                          <p:nvPr/>
                        </p:nvGrpSpPr>
                        <p:grpSpPr>
                          <a:xfrm rot="16200000">
                            <a:off x="2472812" y="3173125"/>
                            <a:ext cx="1710814" cy="584776"/>
                            <a:chOff x="1125793" y="1787134"/>
                            <a:chExt cx="1710814" cy="584776"/>
                          </a:xfrm>
                        </p:grpSpPr>
                        <p:sp>
                          <p:nvSpPr>
                            <p:cNvPr id="20" name="矩形 19">
                              <a:extLst>
                                <a:ext uri="{FF2B5EF4-FFF2-40B4-BE49-F238E27FC236}">
                                  <a16:creationId xmlns:a16="http://schemas.microsoft.com/office/drawing/2014/main" id="{E731AEF1-7FEC-1743-EA41-FBF6923A6ACE}"/>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267CE3DE-990B-12D6-2260-E9B9052BB0C1}"/>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0C9AEF70-A23C-B6F2-AAC1-071161DE0AEA}"/>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key7</a:t>
                              </a:r>
                              <a:endParaRPr lang="zh-CN" altLang="en-US" sz="36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6082AB88-4E45-04F4-7D14-B5A4E58CBC4A}"/>
                                </a:ext>
                              </a:extLst>
                            </p:cNvPr>
                            <p:cNvSpPr txBox="1"/>
                            <p:nvPr/>
                          </p:nvSpPr>
                          <p:spPr>
                            <a:xfrm>
                              <a:off x="2027902" y="1891738"/>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8</a:t>
                              </a:r>
                              <a:endParaRPr lang="zh-CN" altLang="en-US" sz="3600" dirty="0">
                                <a:latin typeface="微软雅黑" panose="020B0503020204020204" pitchFamily="34" charset="-122"/>
                                <a:ea typeface="微软雅黑" panose="020B0503020204020204" pitchFamily="34" charset="-122"/>
                              </a:endParaRPr>
                            </a:p>
                          </p:txBody>
                        </p:sp>
                      </p:grpSp>
                      <p:grpSp>
                        <p:nvGrpSpPr>
                          <p:cNvPr id="24" name="组合 23">
                            <a:extLst>
                              <a:ext uri="{FF2B5EF4-FFF2-40B4-BE49-F238E27FC236}">
                                <a16:creationId xmlns:a16="http://schemas.microsoft.com/office/drawing/2014/main" id="{4194E084-EB3F-D8CC-AF81-2ECB45D30D01}"/>
                              </a:ext>
                            </a:extLst>
                          </p:cNvPr>
                          <p:cNvGrpSpPr/>
                          <p:nvPr/>
                        </p:nvGrpSpPr>
                        <p:grpSpPr>
                          <a:xfrm rot="2700000">
                            <a:off x="7177722" y="1235995"/>
                            <a:ext cx="1710814" cy="584776"/>
                            <a:chOff x="5240593" y="425366"/>
                            <a:chExt cx="1710814" cy="584776"/>
                          </a:xfrm>
                        </p:grpSpPr>
                        <p:sp>
                          <p:nvSpPr>
                            <p:cNvPr id="25" name="矩形 24">
                              <a:extLst>
                                <a:ext uri="{FF2B5EF4-FFF2-40B4-BE49-F238E27FC236}">
                                  <a16:creationId xmlns:a16="http://schemas.microsoft.com/office/drawing/2014/main" id="{3866727B-5EDD-A933-0755-04C70FCE8282}"/>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FDBE4D10-63D0-6E75-9AB0-61ACBBC009DA}"/>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DF168E28-E7F5-26EC-C7D8-DCD7CB7BAC90}"/>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key2</a:t>
                              </a:r>
                              <a:endParaRPr lang="zh-CN" altLang="en-US" sz="36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3BACF86C-86B0-6789-664A-A26BA497747E}"/>
                                </a:ext>
                              </a:extLst>
                            </p:cNvPr>
                            <p:cNvSpPr txBox="1"/>
                            <p:nvPr/>
                          </p:nvSpPr>
                          <p:spPr>
                            <a:xfrm>
                              <a:off x="6142702" y="529967"/>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3</a:t>
                              </a:r>
                              <a:endParaRPr lang="zh-CN" altLang="en-US" sz="3600" dirty="0">
                                <a:latin typeface="微软雅黑" panose="020B0503020204020204" pitchFamily="34" charset="-122"/>
                                <a:ea typeface="微软雅黑" panose="020B0503020204020204" pitchFamily="34" charset="-122"/>
                              </a:endParaRPr>
                            </a:p>
                          </p:txBody>
                        </p:sp>
                      </p:grpSp>
                      <p:grpSp>
                        <p:nvGrpSpPr>
                          <p:cNvPr id="29" name="组合 28">
                            <a:extLst>
                              <a:ext uri="{FF2B5EF4-FFF2-40B4-BE49-F238E27FC236}">
                                <a16:creationId xmlns:a16="http://schemas.microsoft.com/office/drawing/2014/main" id="{C1EF95B1-5A43-D7A0-2D9E-48B745343E1D}"/>
                              </a:ext>
                            </a:extLst>
                          </p:cNvPr>
                          <p:cNvGrpSpPr/>
                          <p:nvPr/>
                        </p:nvGrpSpPr>
                        <p:grpSpPr>
                          <a:xfrm rot="13500000">
                            <a:off x="3303464" y="5110252"/>
                            <a:ext cx="1710814" cy="584776"/>
                            <a:chOff x="1125793" y="1787134"/>
                            <a:chExt cx="1710814" cy="584776"/>
                          </a:xfrm>
                        </p:grpSpPr>
                        <p:sp>
                          <p:nvSpPr>
                            <p:cNvPr id="30" name="矩形 29">
                              <a:extLst>
                                <a:ext uri="{FF2B5EF4-FFF2-40B4-BE49-F238E27FC236}">
                                  <a16:creationId xmlns:a16="http://schemas.microsoft.com/office/drawing/2014/main" id="{6167CDD9-EA8A-6116-7A53-692B09494640}"/>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9DB73319-F187-619A-7139-857084EC6F3B}"/>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5B290657-5E69-F2DE-0E4A-869039E33D11}"/>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key6</a:t>
                              </a:r>
                              <a:endParaRPr lang="zh-CN" altLang="en-US" sz="3600" dirty="0">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42F04209-0D14-2E26-EA86-AD1C11DAE5B4}"/>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7</a:t>
                              </a:r>
                              <a:endParaRPr lang="zh-CN" altLang="en-US" sz="3600" dirty="0">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16B5EDC1-D407-4E5E-BB43-FB2032C8F0FA}"/>
                              </a:ext>
                            </a:extLst>
                          </p:cNvPr>
                          <p:cNvGrpSpPr/>
                          <p:nvPr/>
                        </p:nvGrpSpPr>
                        <p:grpSpPr>
                          <a:xfrm rot="8100000">
                            <a:off x="7191879" y="5136071"/>
                            <a:ext cx="1710814" cy="584776"/>
                            <a:chOff x="5240593" y="425366"/>
                            <a:chExt cx="1710814" cy="584776"/>
                          </a:xfrm>
                        </p:grpSpPr>
                        <p:sp>
                          <p:nvSpPr>
                            <p:cNvPr id="35" name="矩形 34">
                              <a:extLst>
                                <a:ext uri="{FF2B5EF4-FFF2-40B4-BE49-F238E27FC236}">
                                  <a16:creationId xmlns:a16="http://schemas.microsoft.com/office/drawing/2014/main" id="{86F3B80C-B2FA-7708-8015-0D72D0059DD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D6553F82-AE3C-71AE-AEBB-58673790E53E}"/>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380CDCDE-759E-50E8-8D3B-01D577393E72}"/>
                                </a:ext>
                              </a:extLst>
                            </p:cNvPr>
                            <p:cNvSpPr txBox="1"/>
                            <p:nvPr/>
                          </p:nvSpPr>
                          <p:spPr>
                            <a:xfrm>
                              <a:off x="5287295"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key4</a:t>
                              </a:r>
                              <a:endParaRPr lang="zh-CN" altLang="en-US" sz="36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9A66CA6-94C8-3B33-E427-D3F74F59CAB3}"/>
                                </a:ext>
                              </a:extLst>
                            </p:cNvPr>
                            <p:cNvSpPr txBox="1"/>
                            <p:nvPr/>
                          </p:nvSpPr>
                          <p:spPr>
                            <a:xfrm>
                              <a:off x="6142702" y="529968"/>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5</a:t>
                              </a:r>
                              <a:endParaRPr lang="zh-CN" altLang="en-US" sz="3600" dirty="0">
                                <a:latin typeface="微软雅黑" panose="020B0503020204020204" pitchFamily="34" charset="-122"/>
                                <a:ea typeface="微软雅黑" panose="020B0503020204020204" pitchFamily="34" charset="-122"/>
                              </a:endParaRPr>
                            </a:p>
                          </p:txBody>
                        </p:sp>
                      </p:grpSp>
                      <p:grpSp>
                        <p:nvGrpSpPr>
                          <p:cNvPr id="39" name="组合 38">
                            <a:extLst>
                              <a:ext uri="{FF2B5EF4-FFF2-40B4-BE49-F238E27FC236}">
                                <a16:creationId xmlns:a16="http://schemas.microsoft.com/office/drawing/2014/main" id="{B7BAE8C3-8643-8BE9-456B-CEBF8E94517C}"/>
                              </a:ext>
                            </a:extLst>
                          </p:cNvPr>
                          <p:cNvGrpSpPr/>
                          <p:nvPr/>
                        </p:nvGrpSpPr>
                        <p:grpSpPr>
                          <a:xfrm rot="18900000">
                            <a:off x="3277646" y="1221837"/>
                            <a:ext cx="1710814" cy="584776"/>
                            <a:chOff x="1125793" y="1787134"/>
                            <a:chExt cx="1710814" cy="584776"/>
                          </a:xfrm>
                        </p:grpSpPr>
                        <p:sp>
                          <p:nvSpPr>
                            <p:cNvPr id="40" name="矩形 39">
                              <a:extLst>
                                <a:ext uri="{FF2B5EF4-FFF2-40B4-BE49-F238E27FC236}">
                                  <a16:creationId xmlns:a16="http://schemas.microsoft.com/office/drawing/2014/main" id="{EC16F08E-8AD8-278A-4144-22129A77C9B8}"/>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6F184DB5-632E-5602-D4AC-692EF78631E3}"/>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040F6101-28C7-8762-1330-603D1A6FD27C}"/>
                                </a:ext>
                              </a:extLst>
                            </p:cNvPr>
                            <p:cNvSpPr txBox="1"/>
                            <p:nvPr/>
                          </p:nvSpPr>
                          <p:spPr>
                            <a:xfrm>
                              <a:off x="1172495" y="1891736"/>
                              <a:ext cx="762001" cy="375570"/>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key8</a:t>
                              </a:r>
                              <a:endParaRPr lang="zh-CN" altLang="en-US" sz="3600"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E7A59BA-B51C-F045-6DB0-87D6C5B7C151}"/>
                                </a:ext>
                              </a:extLst>
                            </p:cNvPr>
                            <p:cNvSpPr txBox="1"/>
                            <p:nvPr/>
                          </p:nvSpPr>
                          <p:spPr>
                            <a:xfrm>
                              <a:off x="2027902" y="1891736"/>
                              <a:ext cx="762001" cy="375570"/>
                            </a:xfrm>
                            <a:prstGeom prst="rect">
                              <a:avLst/>
                            </a:prstGeom>
                            <a:solidFill>
                              <a:schemeClr val="bg1"/>
                            </a:solid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1</a:t>
                              </a:r>
                              <a:endParaRPr lang="zh-CN" altLang="en-US" sz="3600" dirty="0">
                                <a:latin typeface="微软雅黑" panose="020B0503020204020204" pitchFamily="34" charset="-122"/>
                                <a:ea typeface="微软雅黑" panose="020B0503020204020204" pitchFamily="34" charset="-122"/>
                              </a:endParaRPr>
                            </a:p>
                          </p:txBody>
                        </p:sp>
                      </p:grpSp>
                      <p:cxnSp>
                        <p:nvCxnSpPr>
                          <p:cNvPr id="44" name="直接箭头连接符 43">
                            <a:extLst>
                              <a:ext uri="{FF2B5EF4-FFF2-40B4-BE49-F238E27FC236}">
                                <a16:creationId xmlns:a16="http://schemas.microsoft.com/office/drawing/2014/main" id="{DADC5508-AE14-8F1D-481B-746BF902CA83}"/>
                              </a:ext>
                            </a:extLst>
                          </p:cNvPr>
                          <p:cNvCxnSpPr>
                            <a:cxnSpLocks/>
                            <a:stCxn id="41" idx="3"/>
                            <a:endCxn id="5"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09C2DC42-8D81-BD9B-812C-962086C34181}"/>
                              </a:ext>
                            </a:extLst>
                          </p:cNvPr>
                          <p:cNvCxnSpPr>
                            <a:cxnSpLocks/>
                            <a:stCxn id="6" idx="3"/>
                            <a:endCxn id="25"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0216A3B1-6AF1-3CE5-7E77-C6E8CB3E5D52}"/>
                              </a:ext>
                            </a:extLst>
                          </p:cNvPr>
                          <p:cNvCxnSpPr>
                            <a:cxnSpLocks/>
                            <a:stCxn id="26" idx="3"/>
                            <a:endCxn id="1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B6C60136-0DF4-700A-4BDB-66BAAC4D1F13}"/>
                              </a:ext>
                            </a:extLst>
                          </p:cNvPr>
                          <p:cNvCxnSpPr>
                            <a:cxnSpLocks/>
                            <a:stCxn id="16" idx="3"/>
                            <a:endCxn id="35"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FED2CFF9-E202-5673-013D-86213FDE4196}"/>
                              </a:ext>
                            </a:extLst>
                          </p:cNvPr>
                          <p:cNvCxnSpPr>
                            <a:cxnSpLocks/>
                            <a:stCxn id="36" idx="3"/>
                            <a:endCxn id="10"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0203D37-497F-5AB5-B4D4-BD18DE14A412}"/>
                              </a:ext>
                            </a:extLst>
                          </p:cNvPr>
                          <p:cNvCxnSpPr>
                            <a:cxnSpLocks/>
                            <a:stCxn id="11" idx="3"/>
                            <a:endCxn id="30"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397EC7A2-D15E-DBBF-6284-B2862CD8BD48}"/>
                              </a:ext>
                            </a:extLst>
                          </p:cNvPr>
                          <p:cNvCxnSpPr>
                            <a:cxnSpLocks/>
                            <a:stCxn id="31" idx="3"/>
                            <a:endCxn id="20"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323D0C82-8813-4574-D644-5D2C75FE7AE1}"/>
                              </a:ext>
                            </a:extLst>
                          </p:cNvPr>
                          <p:cNvCxnSpPr>
                            <a:cxnSpLocks/>
                            <a:stCxn id="21" idx="3"/>
                            <a:endCxn id="40"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F6E8BD86-CE8E-AC6A-DB5A-5957656C027D}"/>
                            </a:ext>
                          </a:extLst>
                        </p:cNvPr>
                        <p:cNvGrpSpPr/>
                        <p:nvPr/>
                      </p:nvGrpSpPr>
                      <p:grpSpPr>
                        <a:xfrm>
                          <a:off x="4835997" y="3039977"/>
                          <a:ext cx="2548371" cy="687372"/>
                          <a:chOff x="4835997" y="3039977"/>
                          <a:chExt cx="2548371" cy="687372"/>
                        </a:xfrm>
                      </p:grpSpPr>
                      <p:sp>
                        <p:nvSpPr>
                          <p:cNvPr id="52" name="矩形 51">
                            <a:extLst>
                              <a:ext uri="{FF2B5EF4-FFF2-40B4-BE49-F238E27FC236}">
                                <a16:creationId xmlns:a16="http://schemas.microsoft.com/office/drawing/2014/main" id="{4B5667AA-0F6D-CBAE-EB03-A13F53AD981B}"/>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9550B4E7-776A-3786-83A9-601E0958CD92}"/>
                              </a:ext>
                            </a:extLst>
                          </p:cNvPr>
                          <p:cNvSpPr txBox="1"/>
                          <p:nvPr/>
                        </p:nvSpPr>
                        <p:spPr>
                          <a:xfrm>
                            <a:off x="4997585" y="313429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59" name="文本框 58">
                        <a:extLst>
                          <a:ext uri="{FF2B5EF4-FFF2-40B4-BE49-F238E27FC236}">
                            <a16:creationId xmlns:a16="http://schemas.microsoft.com/office/drawing/2014/main" id="{D01689C0-96D8-8E50-B8BD-8BF01816D49A}"/>
                          </a:ext>
                        </a:extLst>
                      </p:cNvPr>
                      <p:cNvSpPr txBox="1"/>
                      <p:nvPr/>
                    </p:nvSpPr>
                    <p:spPr>
                      <a:xfrm rot="13524284">
                        <a:off x="1674211" y="10765501"/>
                        <a:ext cx="1311352" cy="646331"/>
                      </a:xfrm>
                      <a:prstGeom prst="rect">
                        <a:avLst/>
                      </a:prstGeom>
                      <a:noFill/>
                    </p:spPr>
                    <p:txBody>
                      <a:bodyPr wrap="square" rtlCol="0">
                        <a:spAutoFit/>
                      </a:bodyPr>
                      <a:lstStyle/>
                      <a:p>
                        <a:pPr algn="ctr"/>
                        <a:r>
                          <a:rPr lang="en-US" altLang="zh-CN" sz="3600" dirty="0">
                            <a:latin typeface="微软雅黑" panose="020B0503020204020204" pitchFamily="34" charset="-122"/>
                            <a:ea typeface="微软雅黑" panose="020B0503020204020204" pitchFamily="34" charset="-122"/>
                          </a:rPr>
                          <a:t>4</a:t>
                        </a:r>
                        <a:endParaRPr lang="zh-CN" altLang="en-US" sz="3600" dirty="0">
                          <a:latin typeface="微软雅黑" panose="020B0503020204020204" pitchFamily="34" charset="-122"/>
                          <a:ea typeface="微软雅黑" panose="020B0503020204020204" pitchFamily="34" charset="-122"/>
                        </a:endParaRPr>
                      </a:p>
                    </p:txBody>
                  </p:sp>
                  <p:sp>
                    <p:nvSpPr>
                      <p:cNvPr id="61" name="矩形 60">
                        <a:extLst>
                          <a:ext uri="{FF2B5EF4-FFF2-40B4-BE49-F238E27FC236}">
                            <a16:creationId xmlns:a16="http://schemas.microsoft.com/office/drawing/2014/main" id="{DA8D1C54-E4C8-43B6-53D0-DC81810BD1F1}"/>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a:extLst>
                          <a:ext uri="{FF2B5EF4-FFF2-40B4-BE49-F238E27FC236}">
                            <a16:creationId xmlns:a16="http://schemas.microsoft.com/office/drawing/2014/main" id="{093532A8-35E9-CF96-D54F-4716E32F455F}"/>
                          </a:ext>
                        </a:extLst>
                      </p:cNvPr>
                      <p:cNvSpPr txBox="1"/>
                      <p:nvPr/>
                    </p:nvSpPr>
                    <p:spPr>
                      <a:xfrm rot="10168">
                        <a:off x="5005223" y="3137427"/>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2" name="矩形 1">
                      <a:extLst>
                        <a:ext uri="{FF2B5EF4-FFF2-40B4-BE49-F238E27FC236}">
                          <a16:creationId xmlns:a16="http://schemas.microsoft.com/office/drawing/2014/main" id="{40FE784D-B44A-F62D-4145-887A4CA31CC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DC0996A4-14D4-03EA-0FE6-396C4C7D0CFF}"/>
                        </a:ext>
                      </a:extLst>
                    </p:cNvPr>
                    <p:cNvSpPr txBox="1"/>
                    <p:nvPr/>
                  </p:nvSpPr>
                  <p:spPr>
                    <a:xfrm>
                      <a:off x="5023606" y="316713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60" name="矩形 59">
                    <a:extLst>
                      <a:ext uri="{FF2B5EF4-FFF2-40B4-BE49-F238E27FC236}">
                        <a16:creationId xmlns:a16="http://schemas.microsoft.com/office/drawing/2014/main" id="{34563458-3849-28D9-9748-BA6C075B25C1}"/>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D6B2B681-CEBD-E464-6B26-EE3A4187CF51}"/>
                      </a:ext>
                    </a:extLst>
                  </p:cNvPr>
                  <p:cNvSpPr txBox="1"/>
                  <p:nvPr/>
                </p:nvSpPr>
                <p:spPr>
                  <a:xfrm rot="36769">
                    <a:off x="5043631" y="3142703"/>
                    <a:ext cx="2196829" cy="523220"/>
                  </a:xfrm>
                  <a:prstGeom prst="rect">
                    <a:avLst/>
                  </a:prstGeom>
                  <a:noFill/>
                  <a:scene3d>
                    <a:camera prst="orthographicFront">
                      <a:rot lat="0" lon="0" rev="60000"/>
                    </a:camera>
                    <a:lightRig rig="threePt" dir="t"/>
                  </a:scene3d>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70" name="矩形 69">
                  <a:extLst>
                    <a:ext uri="{FF2B5EF4-FFF2-40B4-BE49-F238E27FC236}">
                      <a16:creationId xmlns:a16="http://schemas.microsoft.com/office/drawing/2014/main" id="{23BD84A8-447E-5953-F1B7-2A4DB056D66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658E8492-9BDA-A6BD-F616-DDEEB7DC1F3B}"/>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64" name="组合 63">
                <a:extLst>
                  <a:ext uri="{FF2B5EF4-FFF2-40B4-BE49-F238E27FC236}">
                    <a16:creationId xmlns:a16="http://schemas.microsoft.com/office/drawing/2014/main" id="{B7F9AE30-7754-2033-A1C7-67F73F2897E7}"/>
                  </a:ext>
                </a:extLst>
              </p:cNvPr>
              <p:cNvGrpSpPr/>
              <p:nvPr/>
            </p:nvGrpSpPr>
            <p:grpSpPr>
              <a:xfrm>
                <a:off x="4789700" y="3033928"/>
                <a:ext cx="2548371" cy="687372"/>
                <a:chOff x="4845266" y="3085314"/>
                <a:chExt cx="2548371" cy="687372"/>
              </a:xfrm>
            </p:grpSpPr>
            <p:sp>
              <p:nvSpPr>
                <p:cNvPr id="66" name="矩形 65">
                  <a:extLst>
                    <a:ext uri="{FF2B5EF4-FFF2-40B4-BE49-F238E27FC236}">
                      <a16:creationId xmlns:a16="http://schemas.microsoft.com/office/drawing/2014/main" id="{F75BBC7C-B0BF-D5A9-18B6-AB9CAEAF12D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a:extLst>
                    <a:ext uri="{FF2B5EF4-FFF2-40B4-BE49-F238E27FC236}">
                      <a16:creationId xmlns:a16="http://schemas.microsoft.com/office/drawing/2014/main" id="{E085A24E-A252-8864-EB3C-F5F944F7DC8A}"/>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grpSp>
          <p:nvGrpSpPr>
            <p:cNvPr id="68" name="组合 67">
              <a:extLst>
                <a:ext uri="{FF2B5EF4-FFF2-40B4-BE49-F238E27FC236}">
                  <a16:creationId xmlns:a16="http://schemas.microsoft.com/office/drawing/2014/main" id="{3E928924-D8D7-90BF-DAD4-7D280763DF9A}"/>
                </a:ext>
              </a:extLst>
            </p:cNvPr>
            <p:cNvGrpSpPr/>
            <p:nvPr/>
          </p:nvGrpSpPr>
          <p:grpSpPr>
            <a:xfrm>
              <a:off x="4865633" y="3044736"/>
              <a:ext cx="2548371" cy="687372"/>
              <a:chOff x="4845266" y="3085314"/>
              <a:chExt cx="2548371" cy="687372"/>
            </a:xfrm>
          </p:grpSpPr>
          <p:sp>
            <p:nvSpPr>
              <p:cNvPr id="71" name="矩形 70">
                <a:extLst>
                  <a:ext uri="{FF2B5EF4-FFF2-40B4-BE49-F238E27FC236}">
                    <a16:creationId xmlns:a16="http://schemas.microsoft.com/office/drawing/2014/main" id="{DEB00B37-CB44-A151-79BA-24CC852A8650}"/>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78">
                <a:extLst>
                  <a:ext uri="{FF2B5EF4-FFF2-40B4-BE49-F238E27FC236}">
                    <a16:creationId xmlns:a16="http://schemas.microsoft.com/office/drawing/2014/main" id="{A5BEB19F-3A76-EA38-318F-D37CBB998777}"/>
                  </a:ext>
                </a:extLst>
              </p:cNvPr>
              <p:cNvSpPr txBox="1"/>
              <p:nvPr/>
            </p:nvSpPr>
            <p:spPr>
              <a:xfrm>
                <a:off x="5003155" y="3161799"/>
                <a:ext cx="2196829" cy="523220"/>
              </a:xfrm>
              <a:prstGeom prst="rect">
                <a:avLst/>
              </a:prstGeom>
              <a:noFill/>
            </p:spPr>
            <p:txBody>
              <a:bodyPr wrap="square">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8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82" name="文本框 81">
            <a:extLst>
              <a:ext uri="{FF2B5EF4-FFF2-40B4-BE49-F238E27FC236}">
                <a16:creationId xmlns:a16="http://schemas.microsoft.com/office/drawing/2014/main" id="{716E56C7-0D41-724A-95D0-987D244A084B}"/>
              </a:ext>
            </a:extLst>
          </p:cNvPr>
          <p:cNvSpPr txBox="1"/>
          <p:nvPr/>
        </p:nvSpPr>
        <p:spPr>
          <a:xfrm>
            <a:off x="4025927" y="5086233"/>
            <a:ext cx="4140138" cy="1107996"/>
          </a:xfrm>
          <a:prstGeom prst="rect">
            <a:avLst/>
          </a:prstGeom>
          <a:noFill/>
        </p:spPr>
        <p:txBody>
          <a:bodyPr wrap="square">
            <a:spAutoFit/>
          </a:bodyPr>
          <a:lstStyle/>
          <a:p>
            <a:pPr algn="ctr"/>
            <a:r>
              <a:rPr lang="en-US" altLang="zh-CN"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OK</a:t>
            </a:r>
            <a:endPar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spTree>
    <p:extLst>
      <p:ext uri="{BB962C8B-B14F-4D97-AF65-F5344CB8AC3E}">
        <p14:creationId xmlns:p14="http://schemas.microsoft.com/office/powerpoint/2010/main" val="552845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grpId="0" nodeType="afterEffect">
                                  <p:stCondLst>
                                    <p:cond delay="0"/>
                                  </p:stCondLst>
                                  <p:childTnLst>
                                    <p:animEffect transition="out" filter="wipe(down)">
                                      <p:cBhvr>
                                        <p:cTn id="6" dur="500"/>
                                        <p:tgtEl>
                                          <p:spTgt spid="76"/>
                                        </p:tgtEl>
                                      </p:cBhvr>
                                    </p:animEffect>
                                    <p:set>
                                      <p:cBhvr>
                                        <p:cTn id="7" dur="1" fill="hold">
                                          <p:stCondLst>
                                            <p:cond delay="499"/>
                                          </p:stCondLst>
                                        </p:cTn>
                                        <p:tgtEl>
                                          <p:spTgt spid="76"/>
                                        </p:tgtEl>
                                        <p:attrNameLst>
                                          <p:attrName>style.visibility</p:attrName>
                                        </p:attrNameLst>
                                      </p:cBhvr>
                                      <p:to>
                                        <p:strVal val="hidden"/>
                                      </p:to>
                                    </p:set>
                                  </p:childTnLst>
                                </p:cTn>
                              </p:par>
                            </p:childTnLst>
                          </p:cTn>
                        </p:par>
                        <p:par>
                          <p:cTn id="8" fill="hold">
                            <p:stCondLst>
                              <p:cond delay="500"/>
                            </p:stCondLst>
                            <p:childTnLst>
                              <p:par>
                                <p:cTn id="9" presetID="22" presetClass="exit" presetSubtype="4" fill="hold" grpId="0" nodeType="afterEffect">
                                  <p:stCondLst>
                                    <p:cond delay="0"/>
                                  </p:stCondLst>
                                  <p:childTnLst>
                                    <p:animEffect transition="out" filter="wipe(down)">
                                      <p:cBhvr>
                                        <p:cTn id="10" dur="500"/>
                                        <p:tgtEl>
                                          <p:spTgt spid="77"/>
                                        </p:tgtEl>
                                      </p:cBhvr>
                                    </p:animEffect>
                                    <p:set>
                                      <p:cBhvr>
                                        <p:cTn id="11" dur="1" fill="hold">
                                          <p:stCondLst>
                                            <p:cond delay="499"/>
                                          </p:stCondLst>
                                        </p:cTn>
                                        <p:tgtEl>
                                          <p:spTgt spid="77"/>
                                        </p:tgtEl>
                                        <p:attrNameLst>
                                          <p:attrName>style.visibility</p:attrName>
                                        </p:attrNameLst>
                                      </p:cBhvr>
                                      <p:to>
                                        <p:strVal val="hidden"/>
                                      </p:to>
                                    </p:set>
                                  </p:childTnLst>
                                </p:cTn>
                              </p:par>
                            </p:childTnLst>
                          </p:cTn>
                        </p:par>
                        <p:par>
                          <p:cTn id="12" fill="hold">
                            <p:stCondLst>
                              <p:cond delay="1000"/>
                            </p:stCondLst>
                            <p:childTnLst>
                              <p:par>
                                <p:cTn id="13" presetID="22" presetClass="exit" presetSubtype="4" fill="hold" grpId="0" nodeType="afterEffect">
                                  <p:stCondLst>
                                    <p:cond delay="0"/>
                                  </p:stCondLst>
                                  <p:childTnLst>
                                    <p:animEffect transition="out" filter="wipe(down)">
                                      <p:cBhvr>
                                        <p:cTn id="14" dur="500"/>
                                        <p:tgtEl>
                                          <p:spTgt spid="78"/>
                                        </p:tgtEl>
                                      </p:cBhvr>
                                    </p:animEffect>
                                    <p:set>
                                      <p:cBhvr>
                                        <p:cTn id="15" dur="1" fill="hold">
                                          <p:stCondLst>
                                            <p:cond delay="499"/>
                                          </p:stCondLst>
                                        </p:cTn>
                                        <p:tgtEl>
                                          <p:spTgt spid="78"/>
                                        </p:tgtEl>
                                        <p:attrNameLst>
                                          <p:attrName>style.visibility</p:attrName>
                                        </p:attrNameLst>
                                      </p:cBhvr>
                                      <p:to>
                                        <p:strVal val="hidden"/>
                                      </p:to>
                                    </p:se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82">
                                            <p:txEl>
                                              <p:pRg st="0" end="0"/>
                                            </p:txEl>
                                          </p:spTgt>
                                        </p:tgtEl>
                                        <p:attrNameLst>
                                          <p:attrName>style.visibility</p:attrName>
                                        </p:attrNameLst>
                                      </p:cBhvr>
                                      <p:to>
                                        <p:strVal val="visible"/>
                                      </p:to>
                                    </p:set>
                                    <p:anim calcmode="lin" valueType="num">
                                      <p:cBhvr additive="base">
                                        <p:cTn id="19" dur="100" fill="hold"/>
                                        <p:tgtEl>
                                          <p:spTgt spid="82">
                                            <p:txEl>
                                              <p:pRg st="0" end="0"/>
                                            </p:txEl>
                                          </p:spTgt>
                                        </p:tgtEl>
                                        <p:attrNameLst>
                                          <p:attrName>ppt_x</p:attrName>
                                        </p:attrNameLst>
                                      </p:cBhvr>
                                      <p:tavLst>
                                        <p:tav tm="0">
                                          <p:val>
                                            <p:strVal val="#ppt_x"/>
                                          </p:val>
                                        </p:tav>
                                        <p:tav tm="100000">
                                          <p:val>
                                            <p:strVal val="#ppt_x"/>
                                          </p:val>
                                        </p:tav>
                                      </p:tavLst>
                                    </p:anim>
                                    <p:anim calcmode="lin" valueType="num">
                                      <p:cBhvr additive="base">
                                        <p:cTn id="20" dur="100" fill="hold"/>
                                        <p:tgtEl>
                                          <p:spTgt spid="8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8" presetClass="emph" presetSubtype="0" fill="hold" nodeType="clickEffect">
                                  <p:stCondLst>
                                    <p:cond delay="0"/>
                                  </p:stCondLst>
                                  <p:childTnLst>
                                    <p:animRot by="10800000">
                                      <p:cBhvr>
                                        <p:cTn id="24" dur="2000" fill="hold"/>
                                        <p:tgtEl>
                                          <p:spTgt spid="81"/>
                                        </p:tgtEl>
                                        <p:attrNameLst>
                                          <p:attrName>r</p:attrName>
                                        </p:attrNameLst>
                                      </p:cBhvr>
                                    </p:animRot>
                                  </p:childTnLst>
                                </p:cTn>
                              </p:par>
                            </p:childTnLst>
                          </p:cTn>
                        </p:par>
                        <p:par>
                          <p:cTn id="25" fill="hold">
                            <p:stCondLst>
                              <p:cond delay="2000"/>
                            </p:stCondLst>
                            <p:childTnLst>
                              <p:par>
                                <p:cTn id="26" presetID="21" presetClass="exit" presetSubtype="1" fill="hold" nodeType="afterEffect">
                                  <p:stCondLst>
                                    <p:cond delay="0"/>
                                  </p:stCondLst>
                                  <p:childTnLst>
                                    <p:animEffect transition="out" filter="wheel(1)">
                                      <p:cBhvr>
                                        <p:cTn id="27" dur="2000"/>
                                        <p:tgtEl>
                                          <p:spTgt spid="81"/>
                                        </p:tgtEl>
                                      </p:cBhvr>
                                    </p:animEffect>
                                    <p:set>
                                      <p:cBhvr>
                                        <p:cTn id="28" dur="1" fill="hold">
                                          <p:stCondLst>
                                            <p:cond delay="1999"/>
                                          </p:stCondLst>
                                        </p:cTn>
                                        <p:tgtEl>
                                          <p:spTgt spid="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27" name="组合 26">
            <a:extLst>
              <a:ext uri="{FF2B5EF4-FFF2-40B4-BE49-F238E27FC236}">
                <a16:creationId xmlns:a16="http://schemas.microsoft.com/office/drawing/2014/main" id="{FD30DBBD-33F8-8545-6E20-EFEFB761FBDB}"/>
              </a:ext>
            </a:extLst>
          </p:cNvPr>
          <p:cNvGrpSpPr/>
          <p:nvPr/>
        </p:nvGrpSpPr>
        <p:grpSpPr>
          <a:xfrm>
            <a:off x="3121509" y="600623"/>
            <a:ext cx="5776755" cy="5656775"/>
            <a:chOff x="3121509" y="600623"/>
            <a:chExt cx="5776755" cy="5656775"/>
          </a:xfrm>
        </p:grpSpPr>
        <p:sp>
          <p:nvSpPr>
            <p:cNvPr id="193" name="矩形 192">
              <a:extLst>
                <a:ext uri="{FF2B5EF4-FFF2-40B4-BE49-F238E27FC236}">
                  <a16:creationId xmlns:a16="http://schemas.microsoft.com/office/drawing/2014/main" id="{53C99C79-9720-D717-B346-C501B1595346}"/>
                </a:ext>
              </a:extLst>
            </p:cNvPr>
            <p:cNvSpPr/>
            <p:nvPr/>
          </p:nvSpPr>
          <p:spPr>
            <a:xfrm rot="5396729">
              <a:off x="8232048" y="2761131"/>
              <a:ext cx="790513"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a:extLst>
                <a:ext uri="{FF2B5EF4-FFF2-40B4-BE49-F238E27FC236}">
                  <a16:creationId xmlns:a16="http://schemas.microsoft.com/office/drawing/2014/main" id="{A10729D6-404A-64FD-8BFA-A89763B6751B}"/>
                </a:ext>
              </a:extLst>
            </p:cNvPr>
            <p:cNvSpPr/>
            <p:nvPr/>
          </p:nvSpPr>
          <p:spPr>
            <a:xfrm rot="5396729">
              <a:off x="8232801" y="3551644"/>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a:extLst>
                <a:ext uri="{FF2B5EF4-FFF2-40B4-BE49-F238E27FC236}">
                  <a16:creationId xmlns:a16="http://schemas.microsoft.com/office/drawing/2014/main" id="{765376A0-64AA-AD20-A1B2-FD48DEB2EE82}"/>
                </a:ext>
              </a:extLst>
            </p:cNvPr>
            <p:cNvSpPr/>
            <p:nvPr/>
          </p:nvSpPr>
          <p:spPr>
            <a:xfrm rot="16196729">
              <a:off x="2773803" y="3161206"/>
              <a:ext cx="1581025"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a:extLst>
                <a:ext uri="{FF2B5EF4-FFF2-40B4-BE49-F238E27FC236}">
                  <a16:creationId xmlns:a16="http://schemas.microsoft.com/office/drawing/2014/main" id="{2A1C6692-3427-660B-3A3A-6A44641516B3}"/>
                </a:ext>
              </a:extLst>
            </p:cNvPr>
            <p:cNvSpPr/>
            <p:nvPr/>
          </p:nvSpPr>
          <p:spPr>
            <a:xfrm rot="10796729">
              <a:off x="6090811" y="5716233"/>
              <a:ext cx="790513"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a:extLst>
                <a:ext uri="{FF2B5EF4-FFF2-40B4-BE49-F238E27FC236}">
                  <a16:creationId xmlns:a16="http://schemas.microsoft.com/office/drawing/2014/main" id="{B1DA0288-E7E9-F411-86A1-DED0D71ACCF7}"/>
                </a:ext>
              </a:extLst>
            </p:cNvPr>
            <p:cNvSpPr/>
            <p:nvPr/>
          </p:nvSpPr>
          <p:spPr>
            <a:xfrm rot="10796729">
              <a:off x="5300299" y="5716986"/>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矩形 180">
              <a:extLst>
                <a:ext uri="{FF2B5EF4-FFF2-40B4-BE49-F238E27FC236}">
                  <a16:creationId xmlns:a16="http://schemas.microsoft.com/office/drawing/2014/main" id="{30B1A615-BB03-C620-D501-22CAF59E80FF}"/>
                </a:ext>
              </a:extLst>
            </p:cNvPr>
            <p:cNvSpPr/>
            <p:nvPr/>
          </p:nvSpPr>
          <p:spPr>
            <a:xfrm rot="21596729">
              <a:off x="5295430" y="601000"/>
              <a:ext cx="1581025"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a:extLst>
                <a:ext uri="{FF2B5EF4-FFF2-40B4-BE49-F238E27FC236}">
                  <a16:creationId xmlns:a16="http://schemas.microsoft.com/office/drawing/2014/main" id="{33CF71D9-ECE9-EF7C-5EB7-832A80E8ED02}"/>
                </a:ext>
              </a:extLst>
            </p:cNvPr>
            <p:cNvSpPr/>
            <p:nvPr/>
          </p:nvSpPr>
          <p:spPr>
            <a:xfrm rot="21596729">
              <a:off x="6085942" y="600623"/>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文本框 182">
              <a:extLst>
                <a:ext uri="{FF2B5EF4-FFF2-40B4-BE49-F238E27FC236}">
                  <a16:creationId xmlns:a16="http://schemas.microsoft.com/office/drawing/2014/main" id="{D2FA84BD-C9EB-777F-8D1C-8EFB49CC3150}"/>
                </a:ext>
              </a:extLst>
            </p:cNvPr>
            <p:cNvSpPr txBox="1"/>
            <p:nvPr/>
          </p:nvSpPr>
          <p:spPr>
            <a:xfrm rot="21596729">
              <a:off x="5226315" y="703728"/>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key7</a:t>
              </a:r>
              <a:endParaRPr lang="zh-CN" altLang="en-US" sz="2000" dirty="0">
                <a:latin typeface="微软雅黑" panose="020B0503020204020204" pitchFamily="34" charset="-122"/>
                <a:ea typeface="微软雅黑" panose="020B0503020204020204" pitchFamily="34" charset="-122"/>
              </a:endParaRPr>
            </a:p>
          </p:txBody>
        </p:sp>
        <p:sp>
          <p:nvSpPr>
            <p:cNvPr id="184" name="文本框 183">
              <a:extLst>
                <a:ext uri="{FF2B5EF4-FFF2-40B4-BE49-F238E27FC236}">
                  <a16:creationId xmlns:a16="http://schemas.microsoft.com/office/drawing/2014/main" id="{B5D1FF52-A845-35E6-878E-04FAB61D84D2}"/>
                </a:ext>
              </a:extLst>
            </p:cNvPr>
            <p:cNvSpPr txBox="1"/>
            <p:nvPr/>
          </p:nvSpPr>
          <p:spPr>
            <a:xfrm rot="21596729">
              <a:off x="6122164" y="688591"/>
              <a:ext cx="704193" cy="214858"/>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8</a:t>
              </a:r>
              <a:endParaRPr lang="zh-CN" altLang="en-US" sz="2000" dirty="0">
                <a:latin typeface="微软雅黑" panose="020B0503020204020204" pitchFamily="34" charset="-122"/>
                <a:ea typeface="微软雅黑" panose="020B0503020204020204" pitchFamily="34" charset="-122"/>
              </a:endParaRPr>
            </a:p>
          </p:txBody>
        </p:sp>
        <p:sp>
          <p:nvSpPr>
            <p:cNvPr id="177" name="矩形 176">
              <a:extLst>
                <a:ext uri="{FF2B5EF4-FFF2-40B4-BE49-F238E27FC236}">
                  <a16:creationId xmlns:a16="http://schemas.microsoft.com/office/drawing/2014/main" id="{1C5A1932-3C4E-66B2-4D4D-74D19469F90D}"/>
                </a:ext>
              </a:extLst>
            </p:cNvPr>
            <p:cNvSpPr/>
            <p:nvPr/>
          </p:nvSpPr>
          <p:spPr>
            <a:xfrm rot="8096729">
              <a:off x="7764218" y="4667517"/>
              <a:ext cx="790513"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a:extLst>
                <a:ext uri="{FF2B5EF4-FFF2-40B4-BE49-F238E27FC236}">
                  <a16:creationId xmlns:a16="http://schemas.microsoft.com/office/drawing/2014/main" id="{FC9F1793-2ABD-8A36-19B1-A43787230DEF}"/>
                </a:ext>
              </a:extLst>
            </p:cNvPr>
            <p:cNvSpPr/>
            <p:nvPr/>
          </p:nvSpPr>
          <p:spPr>
            <a:xfrm rot="8096729">
              <a:off x="7205774" y="5227026"/>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a:extLst>
                <a:ext uri="{FF2B5EF4-FFF2-40B4-BE49-F238E27FC236}">
                  <a16:creationId xmlns:a16="http://schemas.microsoft.com/office/drawing/2014/main" id="{87097D81-90A7-BF9A-71CC-B899D0D53A2B}"/>
                </a:ext>
              </a:extLst>
            </p:cNvPr>
            <p:cNvSpPr/>
            <p:nvPr/>
          </p:nvSpPr>
          <p:spPr>
            <a:xfrm rot="18896729">
              <a:off x="3505993" y="1370337"/>
              <a:ext cx="1581025"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a:extLst>
                <a:ext uri="{FF2B5EF4-FFF2-40B4-BE49-F238E27FC236}">
                  <a16:creationId xmlns:a16="http://schemas.microsoft.com/office/drawing/2014/main" id="{002DA6F7-3ED6-3D9F-05FC-EC04C45B832D}"/>
                </a:ext>
              </a:extLst>
            </p:cNvPr>
            <p:cNvSpPr/>
            <p:nvPr/>
          </p:nvSpPr>
          <p:spPr>
            <a:xfrm rot="18896729">
              <a:off x="4180471" y="1090582"/>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a:extLst>
                <a:ext uri="{FF2B5EF4-FFF2-40B4-BE49-F238E27FC236}">
                  <a16:creationId xmlns:a16="http://schemas.microsoft.com/office/drawing/2014/main" id="{ACAEA941-F767-7168-BDEF-DF748A731338}"/>
                </a:ext>
              </a:extLst>
            </p:cNvPr>
            <p:cNvSpPr/>
            <p:nvPr/>
          </p:nvSpPr>
          <p:spPr>
            <a:xfrm rot="13496729">
              <a:off x="4160562" y="5243006"/>
              <a:ext cx="790513"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a:extLst>
                <a:ext uri="{FF2B5EF4-FFF2-40B4-BE49-F238E27FC236}">
                  <a16:creationId xmlns:a16="http://schemas.microsoft.com/office/drawing/2014/main" id="{5DA9BB80-8D70-E5B1-AEBE-18A971BBC075}"/>
                </a:ext>
              </a:extLst>
            </p:cNvPr>
            <p:cNvSpPr/>
            <p:nvPr/>
          </p:nvSpPr>
          <p:spPr>
            <a:xfrm rot="13496729">
              <a:off x="3601053" y="4684562"/>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a:extLst>
                <a:ext uri="{FF2B5EF4-FFF2-40B4-BE49-F238E27FC236}">
                  <a16:creationId xmlns:a16="http://schemas.microsoft.com/office/drawing/2014/main" id="{A4FCD92F-382D-09AA-A5A5-36D34BBE98B6}"/>
                </a:ext>
              </a:extLst>
            </p:cNvPr>
            <p:cNvSpPr txBox="1"/>
            <p:nvPr/>
          </p:nvSpPr>
          <p:spPr>
            <a:xfrm rot="13496729">
              <a:off x="4203723" y="5190047"/>
              <a:ext cx="704193" cy="646331"/>
            </a:xfrm>
            <a:prstGeom prst="rect">
              <a:avLst/>
            </a:prstGeom>
            <a:noFill/>
          </p:spPr>
          <p:txBody>
            <a:bodyPr wrap="square" rtlCol="0">
              <a:spAutoFit/>
            </a:bodyPr>
            <a:lstStyle/>
            <a:p>
              <a:pPr algn="ctr"/>
              <a:endParaRPr lang="zh-CN" altLang="en-US" sz="3600" dirty="0">
                <a:latin typeface="微软雅黑" panose="020B0503020204020204" pitchFamily="34" charset="-122"/>
                <a:ea typeface="微软雅黑" panose="020B0503020204020204" pitchFamily="34" charset="-122"/>
              </a:endParaRPr>
            </a:p>
          </p:txBody>
        </p:sp>
        <p:sp>
          <p:nvSpPr>
            <p:cNvPr id="165" name="矩形 164">
              <a:extLst>
                <a:ext uri="{FF2B5EF4-FFF2-40B4-BE49-F238E27FC236}">
                  <a16:creationId xmlns:a16="http://schemas.microsoft.com/office/drawing/2014/main" id="{476C9AA5-C7CF-4D26-2368-FD49A08AB826}"/>
                </a:ext>
              </a:extLst>
            </p:cNvPr>
            <p:cNvSpPr/>
            <p:nvPr/>
          </p:nvSpPr>
          <p:spPr>
            <a:xfrm rot="2696729">
              <a:off x="7099394" y="1343059"/>
              <a:ext cx="1581025" cy="540412"/>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a:extLst>
                <a:ext uri="{FF2B5EF4-FFF2-40B4-BE49-F238E27FC236}">
                  <a16:creationId xmlns:a16="http://schemas.microsoft.com/office/drawing/2014/main" id="{067ED7E7-E5E9-9D8B-E553-26E331F699B8}"/>
                </a:ext>
              </a:extLst>
            </p:cNvPr>
            <p:cNvSpPr/>
            <p:nvPr/>
          </p:nvSpPr>
          <p:spPr>
            <a:xfrm rot="2696729">
              <a:off x="7774405" y="1622280"/>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箭头连接符 156">
              <a:extLst>
                <a:ext uri="{FF2B5EF4-FFF2-40B4-BE49-F238E27FC236}">
                  <a16:creationId xmlns:a16="http://schemas.microsoft.com/office/drawing/2014/main" id="{A4A86183-12C9-6B70-2A9F-0011A703410F}"/>
                </a:ext>
              </a:extLst>
            </p:cNvPr>
            <p:cNvCxnSpPr>
              <a:cxnSpLocks/>
              <a:stCxn id="166" idx="3"/>
              <a:endCxn id="193" idx="1"/>
            </p:cNvCxnSpPr>
            <p:nvPr/>
          </p:nvCxnSpPr>
          <p:spPr>
            <a:xfrm rot="5396729" flipV="1">
              <a:off x="8305901" y="2315360"/>
              <a:ext cx="464541" cy="17707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直接箭头连接符 157">
              <a:extLst>
                <a:ext uri="{FF2B5EF4-FFF2-40B4-BE49-F238E27FC236}">
                  <a16:creationId xmlns:a16="http://schemas.microsoft.com/office/drawing/2014/main" id="{164A5EBE-80CC-BC46-256B-D4C572D2731C}"/>
                </a:ext>
              </a:extLst>
            </p:cNvPr>
            <p:cNvCxnSpPr>
              <a:cxnSpLocks/>
              <a:stCxn id="194" idx="3"/>
              <a:endCxn id="177" idx="1"/>
            </p:cNvCxnSpPr>
            <p:nvPr/>
          </p:nvCxnSpPr>
          <p:spPr>
            <a:xfrm rot="5396729">
              <a:off x="8313224" y="4342459"/>
              <a:ext cx="440681" cy="1901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接箭头连接符 158">
              <a:extLst>
                <a:ext uri="{FF2B5EF4-FFF2-40B4-BE49-F238E27FC236}">
                  <a16:creationId xmlns:a16="http://schemas.microsoft.com/office/drawing/2014/main" id="{0ACE0F6E-1799-E937-7BCD-7872A9381473}"/>
                </a:ext>
              </a:extLst>
            </p:cNvPr>
            <p:cNvCxnSpPr>
              <a:cxnSpLocks/>
              <a:stCxn id="178" idx="3"/>
              <a:endCxn id="185" idx="1"/>
            </p:cNvCxnSpPr>
            <p:nvPr/>
          </p:nvCxnSpPr>
          <p:spPr>
            <a:xfrm rot="5396729">
              <a:off x="6997237" y="5661183"/>
              <a:ext cx="208658" cy="44068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接箭头连接符 159">
              <a:extLst>
                <a:ext uri="{FF2B5EF4-FFF2-40B4-BE49-F238E27FC236}">
                  <a16:creationId xmlns:a16="http://schemas.microsoft.com/office/drawing/2014/main" id="{3D3F6360-DCAB-39DD-AF2A-FA1E8C1C6900}"/>
                </a:ext>
              </a:extLst>
            </p:cNvPr>
            <p:cNvCxnSpPr>
              <a:cxnSpLocks/>
              <a:stCxn id="186" idx="3"/>
              <a:endCxn id="169" idx="1"/>
            </p:cNvCxnSpPr>
            <p:nvPr/>
          </p:nvCxnSpPr>
          <p:spPr>
            <a:xfrm rot="5396729" flipH="1">
              <a:off x="4970148" y="5657731"/>
              <a:ext cx="195577" cy="46453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接箭头连接符 160">
              <a:extLst>
                <a:ext uri="{FF2B5EF4-FFF2-40B4-BE49-F238E27FC236}">
                  <a16:creationId xmlns:a16="http://schemas.microsoft.com/office/drawing/2014/main" id="{53C19633-EAD4-C522-23B6-8890965946F2}"/>
                </a:ext>
              </a:extLst>
            </p:cNvPr>
            <p:cNvCxnSpPr>
              <a:cxnSpLocks/>
              <a:stCxn id="170" idx="3"/>
              <a:endCxn id="189" idx="1"/>
            </p:cNvCxnSpPr>
            <p:nvPr/>
          </p:nvCxnSpPr>
          <p:spPr>
            <a:xfrm rot="5396729" flipH="1">
              <a:off x="3413929" y="4373206"/>
              <a:ext cx="453765" cy="1510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接箭头连接符 161">
              <a:extLst>
                <a:ext uri="{FF2B5EF4-FFF2-40B4-BE49-F238E27FC236}">
                  <a16:creationId xmlns:a16="http://schemas.microsoft.com/office/drawing/2014/main" id="{85797DFA-2A5A-BC1C-78B5-68BE2C642756}"/>
                </a:ext>
              </a:extLst>
            </p:cNvPr>
            <p:cNvCxnSpPr>
              <a:cxnSpLocks/>
              <a:endCxn id="173" idx="1"/>
            </p:cNvCxnSpPr>
            <p:nvPr/>
          </p:nvCxnSpPr>
          <p:spPr>
            <a:xfrm rot="5396729" flipH="1" flipV="1">
              <a:off x="3430471" y="2333016"/>
              <a:ext cx="440682" cy="17491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直接箭头连接符 162">
              <a:extLst>
                <a:ext uri="{FF2B5EF4-FFF2-40B4-BE49-F238E27FC236}">
                  <a16:creationId xmlns:a16="http://schemas.microsoft.com/office/drawing/2014/main" id="{1DC5225E-BC5E-EBEB-E19B-D57FABBCCF5D}"/>
                </a:ext>
              </a:extLst>
            </p:cNvPr>
            <p:cNvCxnSpPr>
              <a:cxnSpLocks/>
              <a:stCxn id="174" idx="3"/>
              <a:endCxn id="181" idx="1"/>
            </p:cNvCxnSpPr>
            <p:nvPr/>
          </p:nvCxnSpPr>
          <p:spPr>
            <a:xfrm rot="5396729" flipH="1" flipV="1">
              <a:off x="4970862" y="756156"/>
              <a:ext cx="208657" cy="44068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直接箭头连接符 163">
              <a:extLst>
                <a:ext uri="{FF2B5EF4-FFF2-40B4-BE49-F238E27FC236}">
                  <a16:creationId xmlns:a16="http://schemas.microsoft.com/office/drawing/2014/main" id="{4614E25F-7CD5-1E5C-770C-8761A6A22474}"/>
                </a:ext>
              </a:extLst>
            </p:cNvPr>
            <p:cNvCxnSpPr>
              <a:cxnSpLocks/>
              <a:stCxn id="182" idx="3"/>
              <a:endCxn id="165" idx="1"/>
            </p:cNvCxnSpPr>
            <p:nvPr/>
          </p:nvCxnSpPr>
          <p:spPr>
            <a:xfrm rot="5396729" flipV="1">
              <a:off x="7011027" y="735753"/>
              <a:ext cx="184800" cy="453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BBA1DC2E-D4D6-57A8-6A1A-99B60D431A78}"/>
                </a:ext>
              </a:extLst>
            </p:cNvPr>
            <p:cNvSpPr/>
            <p:nvPr/>
          </p:nvSpPr>
          <p:spPr>
            <a:xfrm rot="5396729">
              <a:off x="3169436" y="2778358"/>
              <a:ext cx="790513" cy="54041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C4B4368-D477-800C-E838-B05AA1DCFFF2}"/>
                </a:ext>
              </a:extLst>
            </p:cNvPr>
            <p:cNvSpPr txBox="1"/>
            <p:nvPr/>
          </p:nvSpPr>
          <p:spPr>
            <a:xfrm rot="10796729">
              <a:off x="5946058" y="5805470"/>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key3</a:t>
              </a:r>
              <a:endParaRPr lang="zh-CN" altLang="en-US" sz="20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60DE17ED-B358-7D17-67C3-1331762D8572}"/>
                </a:ext>
              </a:extLst>
            </p:cNvPr>
            <p:cNvSpPr txBox="1"/>
            <p:nvPr/>
          </p:nvSpPr>
          <p:spPr>
            <a:xfrm rot="10796729">
              <a:off x="5341251" y="5767814"/>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4</a:t>
              </a:r>
              <a:endParaRPr lang="zh-CN" altLang="en-US" sz="20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E722B184-4172-A659-DE89-38F3E449C7EA}"/>
                </a:ext>
              </a:extLst>
            </p:cNvPr>
            <p:cNvSpPr txBox="1"/>
            <p:nvPr/>
          </p:nvSpPr>
          <p:spPr>
            <a:xfrm rot="18952747">
              <a:off x="4242212" y="1181862"/>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7</a:t>
              </a:r>
              <a:endParaRPr lang="zh-CN" altLang="en-US" sz="20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45AA0722-F14C-2420-199B-EDEFF942DF81}"/>
                </a:ext>
              </a:extLst>
            </p:cNvPr>
            <p:cNvSpPr txBox="1"/>
            <p:nvPr/>
          </p:nvSpPr>
          <p:spPr>
            <a:xfrm rot="18899397">
              <a:off x="3537128" y="1722953"/>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key6</a:t>
              </a:r>
              <a:endParaRPr lang="zh-CN" altLang="en-US" sz="2000" dirty="0">
                <a:latin typeface="微软雅黑" panose="020B0503020204020204" pitchFamily="34" charset="-122"/>
                <a:ea typeface="微软雅黑" panose="020B0503020204020204" pitchFamily="34" charset="-122"/>
              </a:endParaRPr>
            </a:p>
          </p:txBody>
        </p:sp>
        <p:grpSp>
          <p:nvGrpSpPr>
            <p:cNvPr id="14" name="组合 13">
              <a:extLst>
                <a:ext uri="{FF2B5EF4-FFF2-40B4-BE49-F238E27FC236}">
                  <a16:creationId xmlns:a16="http://schemas.microsoft.com/office/drawing/2014/main" id="{23094257-D498-C03F-171C-1A69AA8C64A2}"/>
                </a:ext>
              </a:extLst>
            </p:cNvPr>
            <p:cNvGrpSpPr/>
            <p:nvPr/>
          </p:nvGrpSpPr>
          <p:grpSpPr>
            <a:xfrm rot="18839083">
              <a:off x="3180214" y="2888264"/>
              <a:ext cx="1116534" cy="1233943"/>
              <a:chOff x="4343383" y="2846758"/>
              <a:chExt cx="1116534" cy="1233943"/>
            </a:xfrm>
          </p:grpSpPr>
          <p:sp>
            <p:nvSpPr>
              <p:cNvPr id="12" name="文本框 11">
                <a:extLst>
                  <a:ext uri="{FF2B5EF4-FFF2-40B4-BE49-F238E27FC236}">
                    <a16:creationId xmlns:a16="http://schemas.microsoft.com/office/drawing/2014/main" id="{1178E645-336A-9654-1068-246863A4E9E7}"/>
                  </a:ext>
                </a:extLst>
              </p:cNvPr>
              <p:cNvSpPr txBox="1"/>
              <p:nvPr/>
            </p:nvSpPr>
            <p:spPr>
              <a:xfrm rot="18952747">
                <a:off x="4755724" y="2846758"/>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6</a:t>
                </a:r>
                <a:endParaRPr lang="zh-CN" altLang="en-US" sz="20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1A55289B-434C-CF12-43FA-75DB5625E1F7}"/>
                  </a:ext>
                </a:extLst>
              </p:cNvPr>
              <p:cNvSpPr txBox="1"/>
              <p:nvPr/>
            </p:nvSpPr>
            <p:spPr>
              <a:xfrm rot="18899397">
                <a:off x="4050640" y="3387849"/>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key5</a:t>
                </a:r>
                <a:endParaRPr lang="zh-CN" altLang="en-US" sz="2000" dirty="0">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7EDA4891-EB10-C80B-4E5A-11F231F376C0}"/>
                </a:ext>
              </a:extLst>
            </p:cNvPr>
            <p:cNvSpPr txBox="1"/>
            <p:nvPr/>
          </p:nvSpPr>
          <p:spPr>
            <a:xfrm rot="13552747">
              <a:off x="3647338" y="4766368"/>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5</a:t>
              </a:r>
              <a:endParaRPr lang="zh-CN" altLang="en-US" sz="20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2B924574-D4B8-ACCB-F92A-14F7CA3E992E}"/>
                </a:ext>
              </a:extLst>
            </p:cNvPr>
            <p:cNvSpPr txBox="1"/>
            <p:nvPr/>
          </p:nvSpPr>
          <p:spPr>
            <a:xfrm rot="13499397">
              <a:off x="4047728" y="5330751"/>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key4</a:t>
              </a:r>
              <a:endParaRPr lang="zh-CN" altLang="en-US" sz="2000" dirty="0">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4881F9FB-721B-993F-1326-16AA793E2271}"/>
                </a:ext>
              </a:extLst>
            </p:cNvPr>
            <p:cNvSpPr txBox="1"/>
            <p:nvPr/>
          </p:nvSpPr>
          <p:spPr>
            <a:xfrm rot="8152747">
              <a:off x="7281342" y="5318132"/>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3</a:t>
              </a:r>
              <a:endParaRPr lang="zh-CN" altLang="en-US" sz="2000"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3764F91A-9F68-735F-AFB7-6A43620B56A2}"/>
                </a:ext>
              </a:extLst>
            </p:cNvPr>
            <p:cNvSpPr txBox="1"/>
            <p:nvPr/>
          </p:nvSpPr>
          <p:spPr>
            <a:xfrm rot="8099397">
              <a:off x="7705024" y="4777041"/>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key2</a:t>
              </a:r>
              <a:endParaRPr lang="zh-CN" altLang="en-US" sz="2000" dirty="0">
                <a:latin typeface="微软雅黑" panose="020B0503020204020204" pitchFamily="34" charset="-122"/>
                <a:ea typeface="微软雅黑" panose="020B0503020204020204" pitchFamily="34" charset="-122"/>
              </a:endParaRPr>
            </a:p>
          </p:txBody>
        </p:sp>
        <p:sp>
          <p:nvSpPr>
            <p:cNvPr id="22" name="文本框 21">
              <a:extLst>
                <a:ext uri="{FF2B5EF4-FFF2-40B4-BE49-F238E27FC236}">
                  <a16:creationId xmlns:a16="http://schemas.microsoft.com/office/drawing/2014/main" id="{DB70126E-6014-6EC3-38B4-1961303720D1}"/>
                </a:ext>
              </a:extLst>
            </p:cNvPr>
            <p:cNvSpPr txBox="1"/>
            <p:nvPr/>
          </p:nvSpPr>
          <p:spPr>
            <a:xfrm rot="5426431">
              <a:off x="8265044" y="3625154"/>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2</a:t>
              </a:r>
              <a:endParaRPr lang="zh-CN" altLang="en-US" sz="2000" dirty="0">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B76AD0EE-8AA4-4397-153E-43773ECDCA92}"/>
                </a:ext>
              </a:extLst>
            </p:cNvPr>
            <p:cNvSpPr txBox="1"/>
            <p:nvPr/>
          </p:nvSpPr>
          <p:spPr>
            <a:xfrm rot="5373081">
              <a:off x="8134828" y="2843363"/>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key1</a:t>
              </a:r>
              <a:endParaRPr lang="zh-CN" altLang="en-US" sz="2000" dirty="0">
                <a:latin typeface="微软雅黑" panose="020B0503020204020204" pitchFamily="34" charset="-122"/>
                <a:ea typeface="微软雅黑" panose="020B0503020204020204" pitchFamily="34" charset="-122"/>
              </a:endParaRPr>
            </a:p>
          </p:txBody>
        </p:sp>
        <p:sp>
          <p:nvSpPr>
            <p:cNvPr id="25" name="文本框 24">
              <a:extLst>
                <a:ext uri="{FF2B5EF4-FFF2-40B4-BE49-F238E27FC236}">
                  <a16:creationId xmlns:a16="http://schemas.microsoft.com/office/drawing/2014/main" id="{0A8D09C2-D7FE-8751-4246-AEDAE1C78700}"/>
                </a:ext>
              </a:extLst>
            </p:cNvPr>
            <p:cNvSpPr txBox="1"/>
            <p:nvPr/>
          </p:nvSpPr>
          <p:spPr>
            <a:xfrm rot="2594383">
              <a:off x="7833428" y="1677169"/>
              <a:ext cx="704193" cy="400110"/>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1</a:t>
              </a:r>
              <a:endParaRPr lang="zh-CN" altLang="en-US" sz="2000" dirty="0">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592D85C1-B172-C31F-6167-14394A9EC944}"/>
                </a:ext>
              </a:extLst>
            </p:cNvPr>
            <p:cNvSpPr txBox="1"/>
            <p:nvPr/>
          </p:nvSpPr>
          <p:spPr>
            <a:xfrm rot="2541033">
              <a:off x="7126220" y="1138302"/>
              <a:ext cx="985595" cy="400110"/>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key8</a:t>
              </a:r>
              <a:endParaRPr lang="zh-CN" altLang="en-US" sz="20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646201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heel(1)">
                                      <p:cBhvr>
                                        <p:cTn id="7" dur="2000"/>
                                        <p:tgtEl>
                                          <p:spTgt spid="27"/>
                                        </p:tgtEl>
                                      </p:cBhvr>
                                    </p:animEffect>
                                  </p:childTnLst>
                                </p:cTn>
                              </p:par>
                            </p:childTnLst>
                          </p:cTn>
                        </p:par>
                        <p:par>
                          <p:cTn id="8" fill="hold">
                            <p:stCondLst>
                              <p:cond delay="2000"/>
                            </p:stCondLst>
                            <p:childTnLst>
                              <p:par>
                                <p:cTn id="9" presetID="8" presetClass="emph" presetSubtype="0" repeatCount="2000" fill="hold" nodeType="afterEffect">
                                  <p:stCondLst>
                                    <p:cond delay="0"/>
                                  </p:stCondLst>
                                  <p:childTnLst>
                                    <p:animRot by="21600000">
                                      <p:cBhvr>
                                        <p:cTn id="10" dur="1000" fill="hold"/>
                                        <p:tgtEl>
                                          <p:spTgt spid="27"/>
                                        </p:tgtEl>
                                        <p:attrNameLst>
                                          <p:attrName>r</p:attrName>
                                        </p:attrNameLst>
                                      </p:cBhvr>
                                    </p:animRot>
                                  </p:childTnLst>
                                </p:cTn>
                              </p:par>
                            </p:childTnLst>
                          </p:cTn>
                        </p:par>
                        <p:par>
                          <p:cTn id="11" fill="hold">
                            <p:stCondLst>
                              <p:cond delay="4000"/>
                            </p:stCondLst>
                            <p:childTnLst>
                              <p:par>
                                <p:cTn id="12" presetID="21" presetClass="exit" presetSubtype="1" fill="hold" nodeType="afterEffect">
                                  <p:stCondLst>
                                    <p:cond delay="0"/>
                                  </p:stCondLst>
                                  <p:childTnLst>
                                    <p:animEffect transition="out" filter="wheel(1)">
                                      <p:cBhvr>
                                        <p:cTn id="13" dur="2000"/>
                                        <p:tgtEl>
                                          <p:spTgt spid="27"/>
                                        </p:tgtEl>
                                      </p:cBhvr>
                                    </p:animEffect>
                                    <p:set>
                                      <p:cBhvr>
                                        <p:cTn id="14" dur="1" fill="hold">
                                          <p:stCondLst>
                                            <p:cond delay="19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4" name="组合 3">
            <a:extLst>
              <a:ext uri="{FF2B5EF4-FFF2-40B4-BE49-F238E27FC236}">
                <a16:creationId xmlns:a16="http://schemas.microsoft.com/office/drawing/2014/main" id="{DEF63800-579D-DC6A-3D4F-3C5A11925AC9}"/>
              </a:ext>
            </a:extLst>
          </p:cNvPr>
          <p:cNvGrpSpPr/>
          <p:nvPr/>
        </p:nvGrpSpPr>
        <p:grpSpPr>
          <a:xfrm>
            <a:off x="3294109" y="600992"/>
            <a:ext cx="5603779" cy="5656025"/>
            <a:chOff x="3294109" y="600992"/>
            <a:chExt cx="5603779" cy="5656025"/>
          </a:xfrm>
        </p:grpSpPr>
        <p:grpSp>
          <p:nvGrpSpPr>
            <p:cNvPr id="124" name="组合 123">
              <a:extLst>
                <a:ext uri="{FF2B5EF4-FFF2-40B4-BE49-F238E27FC236}">
                  <a16:creationId xmlns:a16="http://schemas.microsoft.com/office/drawing/2014/main" id="{57C53004-1C82-1CF2-0663-93C5E5A9DC81}"/>
                </a:ext>
              </a:extLst>
            </p:cNvPr>
            <p:cNvGrpSpPr/>
            <p:nvPr/>
          </p:nvGrpSpPr>
          <p:grpSpPr>
            <a:xfrm rot="2682613">
              <a:off x="3294109" y="600992"/>
              <a:ext cx="5603779" cy="5656025"/>
              <a:chOff x="878307" y="2859966"/>
              <a:chExt cx="10435388" cy="10532681"/>
            </a:xfrm>
          </p:grpSpPr>
          <p:grpSp>
            <p:nvGrpSpPr>
              <p:cNvPr id="128" name="组合 127">
                <a:extLst>
                  <a:ext uri="{FF2B5EF4-FFF2-40B4-BE49-F238E27FC236}">
                    <a16:creationId xmlns:a16="http://schemas.microsoft.com/office/drawing/2014/main" id="{9B90134B-C80A-2C56-BEF5-4C4E20CA7555}"/>
                  </a:ext>
                </a:extLst>
              </p:cNvPr>
              <p:cNvGrpSpPr/>
              <p:nvPr/>
            </p:nvGrpSpPr>
            <p:grpSpPr>
              <a:xfrm rot="5400000">
                <a:off x="829660" y="2908613"/>
                <a:ext cx="10532681" cy="10435388"/>
                <a:chOff x="829656" y="2908609"/>
                <a:chExt cx="10532681" cy="10435388"/>
              </a:xfrm>
            </p:grpSpPr>
            <p:grpSp>
              <p:nvGrpSpPr>
                <p:cNvPr id="132" name="组合 131">
                  <a:extLst>
                    <a:ext uri="{FF2B5EF4-FFF2-40B4-BE49-F238E27FC236}">
                      <a16:creationId xmlns:a16="http://schemas.microsoft.com/office/drawing/2014/main" id="{F3CA1DB2-582F-9691-A7B7-44E58151AB69}"/>
                    </a:ext>
                  </a:extLst>
                </p:cNvPr>
                <p:cNvGrpSpPr/>
                <p:nvPr/>
              </p:nvGrpSpPr>
              <p:grpSpPr>
                <a:xfrm rot="8065009">
                  <a:off x="878303" y="2859962"/>
                  <a:ext cx="10435388" cy="10532681"/>
                  <a:chOff x="878301" y="2859968"/>
                  <a:chExt cx="10435388" cy="10532681"/>
                </a:xfrm>
              </p:grpSpPr>
              <p:grpSp>
                <p:nvGrpSpPr>
                  <p:cNvPr id="135" name="组合 134">
                    <a:extLst>
                      <a:ext uri="{FF2B5EF4-FFF2-40B4-BE49-F238E27FC236}">
                        <a16:creationId xmlns:a16="http://schemas.microsoft.com/office/drawing/2014/main" id="{0C235104-1FEF-372E-0E79-915D9DD8F267}"/>
                      </a:ext>
                    </a:extLst>
                  </p:cNvPr>
                  <p:cNvGrpSpPr/>
                  <p:nvPr/>
                </p:nvGrpSpPr>
                <p:grpSpPr>
                  <a:xfrm rot="10800000">
                    <a:off x="878301" y="2859968"/>
                    <a:ext cx="10435388" cy="10532681"/>
                    <a:chOff x="878305" y="2859964"/>
                    <a:chExt cx="10435388" cy="10532681"/>
                  </a:xfrm>
                </p:grpSpPr>
                <p:grpSp>
                  <p:nvGrpSpPr>
                    <p:cNvPr id="138" name="组合 137">
                      <a:extLst>
                        <a:ext uri="{FF2B5EF4-FFF2-40B4-BE49-F238E27FC236}">
                          <a16:creationId xmlns:a16="http://schemas.microsoft.com/office/drawing/2014/main" id="{2130E0CF-4CBF-44A8-779A-E1778347753E}"/>
                        </a:ext>
                      </a:extLst>
                    </p:cNvPr>
                    <p:cNvGrpSpPr/>
                    <p:nvPr/>
                  </p:nvGrpSpPr>
                  <p:grpSpPr>
                    <a:xfrm rot="13524823">
                      <a:off x="829658" y="2908611"/>
                      <a:ext cx="10532681" cy="10435388"/>
                      <a:chOff x="829656" y="2908617"/>
                      <a:chExt cx="10532681" cy="10435388"/>
                    </a:xfrm>
                  </p:grpSpPr>
                  <p:grpSp>
                    <p:nvGrpSpPr>
                      <p:cNvPr id="141" name="组合 140">
                        <a:extLst>
                          <a:ext uri="{FF2B5EF4-FFF2-40B4-BE49-F238E27FC236}">
                            <a16:creationId xmlns:a16="http://schemas.microsoft.com/office/drawing/2014/main" id="{B100AD5D-078B-E858-8175-8C9E95D929F2}"/>
                          </a:ext>
                        </a:extLst>
                      </p:cNvPr>
                      <p:cNvGrpSpPr/>
                      <p:nvPr/>
                    </p:nvGrpSpPr>
                    <p:grpSpPr>
                      <a:xfrm rot="13524284">
                        <a:off x="878303" y="2859970"/>
                        <a:ext cx="10435388" cy="10532681"/>
                        <a:chOff x="878301" y="2859964"/>
                        <a:chExt cx="10435388" cy="10532681"/>
                      </a:xfrm>
                    </p:grpSpPr>
                    <p:grpSp>
                      <p:nvGrpSpPr>
                        <p:cNvPr id="145" name="组合 144">
                          <a:extLst>
                            <a:ext uri="{FF2B5EF4-FFF2-40B4-BE49-F238E27FC236}">
                              <a16:creationId xmlns:a16="http://schemas.microsoft.com/office/drawing/2014/main" id="{9125F263-84BE-FFD4-E322-F0B7E23E3EC4}"/>
                            </a:ext>
                          </a:extLst>
                        </p:cNvPr>
                        <p:cNvGrpSpPr/>
                        <p:nvPr/>
                      </p:nvGrpSpPr>
                      <p:grpSpPr>
                        <a:xfrm rot="16200000">
                          <a:off x="829654" y="2908611"/>
                          <a:ext cx="10532681" cy="10435388"/>
                          <a:chOff x="3035833" y="425366"/>
                          <a:chExt cx="6120336" cy="6063801"/>
                        </a:xfrm>
                      </p:grpSpPr>
                      <p:grpSp>
                        <p:nvGrpSpPr>
                          <p:cNvPr id="149" name="组合 148">
                            <a:extLst>
                              <a:ext uri="{FF2B5EF4-FFF2-40B4-BE49-F238E27FC236}">
                                <a16:creationId xmlns:a16="http://schemas.microsoft.com/office/drawing/2014/main" id="{51277A11-6B83-0E8A-A177-8BF41D2F8AA2}"/>
                              </a:ext>
                            </a:extLst>
                          </p:cNvPr>
                          <p:cNvGrpSpPr/>
                          <p:nvPr/>
                        </p:nvGrpSpPr>
                        <p:grpSpPr>
                          <a:xfrm>
                            <a:off x="5240593" y="425366"/>
                            <a:ext cx="1710814" cy="584776"/>
                            <a:chOff x="5240593" y="425366"/>
                            <a:chExt cx="1710814" cy="584776"/>
                          </a:xfrm>
                        </p:grpSpPr>
                        <p:sp>
                          <p:nvSpPr>
                            <p:cNvPr id="193" name="矩形 192">
                              <a:extLst>
                                <a:ext uri="{FF2B5EF4-FFF2-40B4-BE49-F238E27FC236}">
                                  <a16:creationId xmlns:a16="http://schemas.microsoft.com/office/drawing/2014/main" id="{53C99C79-9720-D717-B346-C501B1595346}"/>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a:extLst>
                                <a:ext uri="{FF2B5EF4-FFF2-40B4-BE49-F238E27FC236}">
                                  <a16:creationId xmlns:a16="http://schemas.microsoft.com/office/drawing/2014/main" id="{A10729D6-404A-64FD-8BFA-A89763B6751B}"/>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矩形 188">
                            <a:extLst>
                              <a:ext uri="{FF2B5EF4-FFF2-40B4-BE49-F238E27FC236}">
                                <a16:creationId xmlns:a16="http://schemas.microsoft.com/office/drawing/2014/main" id="{765376A0-64AA-AD20-A1B2-FD48DEB2EE82}"/>
                              </a:ext>
                            </a:extLst>
                          </p:cNvPr>
                          <p:cNvSpPr/>
                          <p:nvPr/>
                        </p:nvSpPr>
                        <p:spPr>
                          <a:xfrm rot="10800000">
                            <a:off x="5240594" y="5904392"/>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1" name="组合 150">
                            <a:extLst>
                              <a:ext uri="{FF2B5EF4-FFF2-40B4-BE49-F238E27FC236}">
                                <a16:creationId xmlns:a16="http://schemas.microsoft.com/office/drawing/2014/main" id="{4B481E0F-88AD-CA1E-0913-68CBFC468EE8}"/>
                              </a:ext>
                            </a:extLst>
                          </p:cNvPr>
                          <p:cNvGrpSpPr/>
                          <p:nvPr/>
                        </p:nvGrpSpPr>
                        <p:grpSpPr>
                          <a:xfrm rot="5400000">
                            <a:off x="8008374" y="3173125"/>
                            <a:ext cx="1710814" cy="584776"/>
                            <a:chOff x="5240593" y="425366"/>
                            <a:chExt cx="1710814" cy="584776"/>
                          </a:xfrm>
                        </p:grpSpPr>
                        <p:sp>
                          <p:nvSpPr>
                            <p:cNvPr id="185" name="矩形 184">
                              <a:extLst>
                                <a:ext uri="{FF2B5EF4-FFF2-40B4-BE49-F238E27FC236}">
                                  <a16:creationId xmlns:a16="http://schemas.microsoft.com/office/drawing/2014/main" id="{2A1C6692-3427-660B-3A3A-6A44641516B3}"/>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a:extLst>
                                <a:ext uri="{FF2B5EF4-FFF2-40B4-BE49-F238E27FC236}">
                                  <a16:creationId xmlns:a16="http://schemas.microsoft.com/office/drawing/2014/main" id="{B1DA0288-E7E9-F411-86A1-DED0D71ACCF7}"/>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a:extLst>
                              <a:ext uri="{FF2B5EF4-FFF2-40B4-BE49-F238E27FC236}">
                                <a16:creationId xmlns:a16="http://schemas.microsoft.com/office/drawing/2014/main" id="{D2C2C27E-BCA1-F0A0-A31D-42F82B9D1269}"/>
                              </a:ext>
                            </a:extLst>
                          </p:cNvPr>
                          <p:cNvGrpSpPr/>
                          <p:nvPr/>
                        </p:nvGrpSpPr>
                        <p:grpSpPr>
                          <a:xfrm rot="16200000">
                            <a:off x="2435403" y="3210538"/>
                            <a:ext cx="1785636" cy="584776"/>
                            <a:chOff x="1050971" y="1787134"/>
                            <a:chExt cx="1785636" cy="584776"/>
                          </a:xfrm>
                        </p:grpSpPr>
                        <p:sp>
                          <p:nvSpPr>
                            <p:cNvPr id="181" name="矩形 180">
                              <a:extLst>
                                <a:ext uri="{FF2B5EF4-FFF2-40B4-BE49-F238E27FC236}">
                                  <a16:creationId xmlns:a16="http://schemas.microsoft.com/office/drawing/2014/main" id="{30B1A615-BB03-C620-D501-22CAF59E80FF}"/>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a:extLst>
                                <a:ext uri="{FF2B5EF4-FFF2-40B4-BE49-F238E27FC236}">
                                  <a16:creationId xmlns:a16="http://schemas.microsoft.com/office/drawing/2014/main" id="{33CF71D9-ECE9-EF7C-5EB7-832A80E8ED02}"/>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文本框 182">
                              <a:extLst>
                                <a:ext uri="{FF2B5EF4-FFF2-40B4-BE49-F238E27FC236}">
                                  <a16:creationId xmlns:a16="http://schemas.microsoft.com/office/drawing/2014/main" id="{D2FA84BD-C9EB-777F-8D1C-8EFB49CC3150}"/>
                                </a:ext>
                              </a:extLst>
                            </p:cNvPr>
                            <p:cNvSpPr txBox="1"/>
                            <p:nvPr/>
                          </p:nvSpPr>
                          <p:spPr>
                            <a:xfrm>
                              <a:off x="1050971" y="1897918"/>
                              <a:ext cx="1066504" cy="432955"/>
                            </a:xfrm>
                            <a:prstGeom prst="rect">
                              <a:avLst/>
                            </a:prstGeom>
                            <a:no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key7</a:t>
                              </a:r>
                              <a:endParaRPr lang="zh-CN" altLang="en-US" sz="2000" dirty="0">
                                <a:latin typeface="微软雅黑" panose="020B0503020204020204" pitchFamily="34" charset="-122"/>
                                <a:ea typeface="微软雅黑" panose="020B0503020204020204" pitchFamily="34" charset="-122"/>
                              </a:endParaRPr>
                            </a:p>
                          </p:txBody>
                        </p:sp>
                        <p:sp>
                          <p:nvSpPr>
                            <p:cNvPr id="184" name="文本框 183">
                              <a:extLst>
                                <a:ext uri="{FF2B5EF4-FFF2-40B4-BE49-F238E27FC236}">
                                  <a16:creationId xmlns:a16="http://schemas.microsoft.com/office/drawing/2014/main" id="{B5D1FF52-A845-35E6-878E-04FAB61D84D2}"/>
                                </a:ext>
                              </a:extLst>
                            </p:cNvPr>
                            <p:cNvSpPr txBox="1"/>
                            <p:nvPr/>
                          </p:nvSpPr>
                          <p:spPr>
                            <a:xfrm>
                              <a:off x="2020472" y="1882316"/>
                              <a:ext cx="762001" cy="232496"/>
                            </a:xfrm>
                            <a:prstGeom prst="rect">
                              <a:avLst/>
                            </a:prstGeom>
                            <a:solidFill>
                              <a:schemeClr val="bg1"/>
                            </a:solidFill>
                          </p:spPr>
                          <p:txBody>
                            <a:bodyPr wrap="square" rtlCol="0">
                              <a:spAutoFit/>
                            </a:bodyPr>
                            <a:lstStyle/>
                            <a:p>
                              <a:pPr algn="ctr"/>
                              <a:r>
                                <a:rPr lang="en-US" altLang="zh-CN" sz="2000" dirty="0">
                                  <a:latin typeface="微软雅黑" panose="020B0503020204020204" pitchFamily="34" charset="-122"/>
                                  <a:ea typeface="微软雅黑" panose="020B0503020204020204" pitchFamily="34" charset="-122"/>
                                </a:rPr>
                                <a:t>8</a:t>
                              </a:r>
                              <a:endParaRPr lang="zh-CN" altLang="en-US" sz="2000" dirty="0">
                                <a:latin typeface="微软雅黑" panose="020B0503020204020204" pitchFamily="34" charset="-122"/>
                                <a:ea typeface="微软雅黑" panose="020B0503020204020204" pitchFamily="34" charset="-122"/>
                              </a:endParaRPr>
                            </a:p>
                          </p:txBody>
                        </p:sp>
                      </p:grpSp>
                      <p:grpSp>
                        <p:nvGrpSpPr>
                          <p:cNvPr id="153" name="组合 152">
                            <a:extLst>
                              <a:ext uri="{FF2B5EF4-FFF2-40B4-BE49-F238E27FC236}">
                                <a16:creationId xmlns:a16="http://schemas.microsoft.com/office/drawing/2014/main" id="{2DB88DEA-9735-1057-A5D0-713B94105549}"/>
                              </a:ext>
                            </a:extLst>
                          </p:cNvPr>
                          <p:cNvGrpSpPr/>
                          <p:nvPr/>
                        </p:nvGrpSpPr>
                        <p:grpSpPr>
                          <a:xfrm rot="2700000">
                            <a:off x="7177722" y="1235995"/>
                            <a:ext cx="1710814" cy="584776"/>
                            <a:chOff x="5240593" y="425366"/>
                            <a:chExt cx="1710814" cy="584776"/>
                          </a:xfrm>
                        </p:grpSpPr>
                        <p:sp>
                          <p:nvSpPr>
                            <p:cNvPr id="177" name="矩形 176">
                              <a:extLst>
                                <a:ext uri="{FF2B5EF4-FFF2-40B4-BE49-F238E27FC236}">
                                  <a16:creationId xmlns:a16="http://schemas.microsoft.com/office/drawing/2014/main" id="{1C5A1932-3C4E-66B2-4D4D-74D19469F90D}"/>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a:extLst>
                                <a:ext uri="{FF2B5EF4-FFF2-40B4-BE49-F238E27FC236}">
                                  <a16:creationId xmlns:a16="http://schemas.microsoft.com/office/drawing/2014/main" id="{FC9F1793-2ABD-8A36-19B1-A43787230DEF}"/>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4" name="组合 153">
                            <a:extLst>
                              <a:ext uri="{FF2B5EF4-FFF2-40B4-BE49-F238E27FC236}">
                                <a16:creationId xmlns:a16="http://schemas.microsoft.com/office/drawing/2014/main" id="{896F858B-C56D-8095-397B-03F217520426}"/>
                              </a:ext>
                            </a:extLst>
                          </p:cNvPr>
                          <p:cNvGrpSpPr/>
                          <p:nvPr/>
                        </p:nvGrpSpPr>
                        <p:grpSpPr>
                          <a:xfrm rot="13500000">
                            <a:off x="3303464" y="5110252"/>
                            <a:ext cx="1710814" cy="584776"/>
                            <a:chOff x="1125793" y="1787134"/>
                            <a:chExt cx="1710814" cy="584776"/>
                          </a:xfrm>
                        </p:grpSpPr>
                        <p:sp>
                          <p:nvSpPr>
                            <p:cNvPr id="173" name="矩形 172">
                              <a:extLst>
                                <a:ext uri="{FF2B5EF4-FFF2-40B4-BE49-F238E27FC236}">
                                  <a16:creationId xmlns:a16="http://schemas.microsoft.com/office/drawing/2014/main" id="{87097D81-90A7-BF9A-71CC-B899D0D53A2B}"/>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a:extLst>
                                <a:ext uri="{FF2B5EF4-FFF2-40B4-BE49-F238E27FC236}">
                                  <a16:creationId xmlns:a16="http://schemas.microsoft.com/office/drawing/2014/main" id="{002DA6F7-3ED6-3D9F-05FC-EC04C45B832D}"/>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a:extLst>
                              <a:ext uri="{FF2B5EF4-FFF2-40B4-BE49-F238E27FC236}">
                                <a16:creationId xmlns:a16="http://schemas.microsoft.com/office/drawing/2014/main" id="{478E99E2-76B7-2019-4807-C39ABB64CB90}"/>
                              </a:ext>
                            </a:extLst>
                          </p:cNvPr>
                          <p:cNvGrpSpPr/>
                          <p:nvPr/>
                        </p:nvGrpSpPr>
                        <p:grpSpPr>
                          <a:xfrm rot="8100000">
                            <a:off x="7191879" y="5078764"/>
                            <a:ext cx="1710814" cy="699389"/>
                            <a:chOff x="5240593" y="368060"/>
                            <a:chExt cx="1710814" cy="699389"/>
                          </a:xfrm>
                        </p:grpSpPr>
                        <p:sp>
                          <p:nvSpPr>
                            <p:cNvPr id="169" name="矩形 168">
                              <a:extLst>
                                <a:ext uri="{FF2B5EF4-FFF2-40B4-BE49-F238E27FC236}">
                                  <a16:creationId xmlns:a16="http://schemas.microsoft.com/office/drawing/2014/main" id="{ACAEA941-F767-7168-BDEF-DF748A731338}"/>
                                </a:ext>
                              </a:extLst>
                            </p:cNvPr>
                            <p:cNvSpPr/>
                            <p:nvPr/>
                          </p:nvSpPr>
                          <p:spPr>
                            <a:xfrm>
                              <a:off x="5240593" y="425367"/>
                              <a:ext cx="855407"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a:extLst>
                                <a:ext uri="{FF2B5EF4-FFF2-40B4-BE49-F238E27FC236}">
                                  <a16:creationId xmlns:a16="http://schemas.microsoft.com/office/drawing/2014/main" id="{5DA9BB80-8D70-E5B1-AEBE-18A971BBC075}"/>
                                </a:ext>
                              </a:extLst>
                            </p:cNvPr>
                            <p:cNvSpPr/>
                            <p:nvPr/>
                          </p:nvSpPr>
                          <p:spPr>
                            <a:xfrm>
                              <a:off x="6096000" y="425366"/>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a:extLst>
                                <a:ext uri="{FF2B5EF4-FFF2-40B4-BE49-F238E27FC236}">
                                  <a16:creationId xmlns:a16="http://schemas.microsoft.com/office/drawing/2014/main" id="{A4FCD92F-382D-09AA-A5A5-36D34BBE98B6}"/>
                                </a:ext>
                              </a:extLst>
                            </p:cNvPr>
                            <p:cNvSpPr txBox="1"/>
                            <p:nvPr/>
                          </p:nvSpPr>
                          <p:spPr>
                            <a:xfrm>
                              <a:off x="5287295" y="368060"/>
                              <a:ext cx="762001" cy="699389"/>
                            </a:xfrm>
                            <a:prstGeom prst="rect">
                              <a:avLst/>
                            </a:prstGeom>
                            <a:noFill/>
                          </p:spPr>
                          <p:txBody>
                            <a:bodyPr wrap="square" rtlCol="0">
                              <a:spAutoFit/>
                            </a:bodyPr>
                            <a:lstStyle/>
                            <a:p>
                              <a:pPr algn="ctr"/>
                              <a:endParaRPr lang="zh-CN" altLang="en-US" sz="3600" dirty="0">
                                <a:latin typeface="微软雅黑" panose="020B0503020204020204" pitchFamily="34" charset="-122"/>
                                <a:ea typeface="微软雅黑" panose="020B0503020204020204" pitchFamily="34" charset="-122"/>
                              </a:endParaRPr>
                            </a:p>
                          </p:txBody>
                        </p:sp>
                      </p:grpSp>
                      <p:grpSp>
                        <p:nvGrpSpPr>
                          <p:cNvPr id="156" name="组合 155">
                            <a:extLst>
                              <a:ext uri="{FF2B5EF4-FFF2-40B4-BE49-F238E27FC236}">
                                <a16:creationId xmlns:a16="http://schemas.microsoft.com/office/drawing/2014/main" id="{C8E7553D-5A12-83A9-4A03-F5A381737967}"/>
                              </a:ext>
                            </a:extLst>
                          </p:cNvPr>
                          <p:cNvGrpSpPr/>
                          <p:nvPr/>
                        </p:nvGrpSpPr>
                        <p:grpSpPr>
                          <a:xfrm rot="18900000">
                            <a:off x="3277646" y="1221837"/>
                            <a:ext cx="1710814" cy="584776"/>
                            <a:chOff x="1125793" y="1787134"/>
                            <a:chExt cx="1710814" cy="584776"/>
                          </a:xfrm>
                        </p:grpSpPr>
                        <p:sp>
                          <p:nvSpPr>
                            <p:cNvPr id="165" name="矩形 164">
                              <a:extLst>
                                <a:ext uri="{FF2B5EF4-FFF2-40B4-BE49-F238E27FC236}">
                                  <a16:creationId xmlns:a16="http://schemas.microsoft.com/office/drawing/2014/main" id="{476C9AA5-C7CF-4D26-2368-FD49A08AB826}"/>
                                </a:ext>
                              </a:extLst>
                            </p:cNvPr>
                            <p:cNvSpPr/>
                            <p:nvPr/>
                          </p:nvSpPr>
                          <p:spPr>
                            <a:xfrm>
                              <a:off x="1125793" y="1787135"/>
                              <a:ext cx="1710814" cy="584775"/>
                            </a:xfrm>
                            <a:prstGeom prst="rect">
                              <a:avLst/>
                            </a:prstGeom>
                            <a:solidFill>
                              <a:schemeClr val="tx1">
                                <a:lumMod val="50000"/>
                                <a:lumOff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a:extLst>
                                <a:ext uri="{FF2B5EF4-FFF2-40B4-BE49-F238E27FC236}">
                                  <a16:creationId xmlns:a16="http://schemas.microsoft.com/office/drawing/2014/main" id="{067ED7E7-E5E9-9D8B-E553-26E331F699B8}"/>
                                </a:ext>
                              </a:extLst>
                            </p:cNvPr>
                            <p:cNvSpPr/>
                            <p:nvPr/>
                          </p:nvSpPr>
                          <p:spPr>
                            <a:xfrm>
                              <a:off x="1981200" y="1787134"/>
                              <a:ext cx="855407" cy="58477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7" name="直接箭头连接符 156">
                            <a:extLst>
                              <a:ext uri="{FF2B5EF4-FFF2-40B4-BE49-F238E27FC236}">
                                <a16:creationId xmlns:a16="http://schemas.microsoft.com/office/drawing/2014/main" id="{A4A86183-12C9-6B70-2A9F-0011A703410F}"/>
                              </a:ext>
                            </a:extLst>
                          </p:cNvPr>
                          <p:cNvCxnSpPr>
                            <a:cxnSpLocks/>
                            <a:stCxn id="166" idx="3"/>
                            <a:endCxn id="193" idx="1"/>
                          </p:cNvCxnSpPr>
                          <p:nvPr/>
                        </p:nvCxnSpPr>
                        <p:spPr>
                          <a:xfrm flipV="1">
                            <a:off x="4737917" y="717755"/>
                            <a:ext cx="502676" cy="19160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直接箭头连接符 157">
                            <a:extLst>
                              <a:ext uri="{FF2B5EF4-FFF2-40B4-BE49-F238E27FC236}">
                                <a16:creationId xmlns:a16="http://schemas.microsoft.com/office/drawing/2014/main" id="{164A5EBE-80CC-BC46-256B-D4C572D2731C}"/>
                              </a:ext>
                            </a:extLst>
                          </p:cNvPr>
                          <p:cNvCxnSpPr>
                            <a:cxnSpLocks/>
                            <a:stCxn id="194" idx="3"/>
                            <a:endCxn id="177" idx="1"/>
                          </p:cNvCxnSpPr>
                          <p:nvPr/>
                        </p:nvCxnSpPr>
                        <p:spPr>
                          <a:xfrm>
                            <a:off x="6951407" y="717754"/>
                            <a:ext cx="476857" cy="20576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接箭头连接符 158">
                            <a:extLst>
                              <a:ext uri="{FF2B5EF4-FFF2-40B4-BE49-F238E27FC236}">
                                <a16:creationId xmlns:a16="http://schemas.microsoft.com/office/drawing/2014/main" id="{0ACE0F6E-1799-E937-7BCD-7872A9381473}"/>
                              </a:ext>
                            </a:extLst>
                          </p:cNvPr>
                          <p:cNvCxnSpPr>
                            <a:cxnSpLocks/>
                            <a:stCxn id="178" idx="3"/>
                            <a:endCxn id="185" idx="1"/>
                          </p:cNvCxnSpPr>
                          <p:nvPr/>
                        </p:nvCxnSpPr>
                        <p:spPr>
                          <a:xfrm>
                            <a:off x="8637993" y="2133247"/>
                            <a:ext cx="225787" cy="476859"/>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直接箭头连接符 159">
                            <a:extLst>
                              <a:ext uri="{FF2B5EF4-FFF2-40B4-BE49-F238E27FC236}">
                                <a16:creationId xmlns:a16="http://schemas.microsoft.com/office/drawing/2014/main" id="{3D3F6360-DCAB-39DD-AF2A-FA1E8C1C6900}"/>
                              </a:ext>
                            </a:extLst>
                          </p:cNvPr>
                          <p:cNvCxnSpPr>
                            <a:cxnSpLocks/>
                            <a:stCxn id="186" idx="3"/>
                            <a:endCxn id="169" idx="1"/>
                          </p:cNvCxnSpPr>
                          <p:nvPr/>
                        </p:nvCxnSpPr>
                        <p:spPr>
                          <a:xfrm flipH="1">
                            <a:off x="8652149" y="4320920"/>
                            <a:ext cx="211632" cy="502674"/>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直接箭头连接符 160">
                            <a:extLst>
                              <a:ext uri="{FF2B5EF4-FFF2-40B4-BE49-F238E27FC236}">
                                <a16:creationId xmlns:a16="http://schemas.microsoft.com/office/drawing/2014/main" id="{53C19633-EAD4-C522-23B6-8890965946F2}"/>
                              </a:ext>
                            </a:extLst>
                          </p:cNvPr>
                          <p:cNvCxnSpPr>
                            <a:cxnSpLocks/>
                            <a:stCxn id="170" idx="3"/>
                            <a:endCxn id="189" idx="1"/>
                          </p:cNvCxnSpPr>
                          <p:nvPr/>
                        </p:nvCxnSpPr>
                        <p:spPr>
                          <a:xfrm flipH="1">
                            <a:off x="6951407" y="6033323"/>
                            <a:ext cx="491015" cy="16345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接箭头连接符 161">
                            <a:extLst>
                              <a:ext uri="{FF2B5EF4-FFF2-40B4-BE49-F238E27FC236}">
                                <a16:creationId xmlns:a16="http://schemas.microsoft.com/office/drawing/2014/main" id="{85797DFA-2A5A-BC1C-78B5-68BE2C642756}"/>
                              </a:ext>
                            </a:extLst>
                          </p:cNvPr>
                          <p:cNvCxnSpPr>
                            <a:cxnSpLocks/>
                            <a:endCxn id="173" idx="1"/>
                          </p:cNvCxnSpPr>
                          <p:nvPr/>
                        </p:nvCxnSpPr>
                        <p:spPr>
                          <a:xfrm flipH="1" flipV="1">
                            <a:off x="4763735" y="6007503"/>
                            <a:ext cx="476858" cy="189278"/>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直接箭头连接符 162">
                            <a:extLst>
                              <a:ext uri="{FF2B5EF4-FFF2-40B4-BE49-F238E27FC236}">
                                <a16:creationId xmlns:a16="http://schemas.microsoft.com/office/drawing/2014/main" id="{1DC5225E-BC5E-EBEB-E19B-D57FABBCCF5D}"/>
                              </a:ext>
                            </a:extLst>
                          </p:cNvPr>
                          <p:cNvCxnSpPr>
                            <a:cxnSpLocks/>
                            <a:stCxn id="174" idx="3"/>
                            <a:endCxn id="181" idx="1"/>
                          </p:cNvCxnSpPr>
                          <p:nvPr/>
                        </p:nvCxnSpPr>
                        <p:spPr>
                          <a:xfrm flipH="1" flipV="1">
                            <a:off x="3328221" y="4320920"/>
                            <a:ext cx="225786" cy="47685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直接箭头连接符 163">
                            <a:extLst>
                              <a:ext uri="{FF2B5EF4-FFF2-40B4-BE49-F238E27FC236}">
                                <a16:creationId xmlns:a16="http://schemas.microsoft.com/office/drawing/2014/main" id="{4614E25F-7CD5-1E5C-770C-8761A6A22474}"/>
                              </a:ext>
                            </a:extLst>
                          </p:cNvPr>
                          <p:cNvCxnSpPr>
                            <a:cxnSpLocks/>
                            <a:stCxn id="182" idx="3"/>
                            <a:endCxn id="165" idx="1"/>
                          </p:cNvCxnSpPr>
                          <p:nvPr/>
                        </p:nvCxnSpPr>
                        <p:spPr>
                          <a:xfrm flipV="1">
                            <a:off x="3328219" y="2119090"/>
                            <a:ext cx="199970" cy="491016"/>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6" name="组合 145">
                          <a:extLst>
                            <a:ext uri="{FF2B5EF4-FFF2-40B4-BE49-F238E27FC236}">
                              <a16:creationId xmlns:a16="http://schemas.microsoft.com/office/drawing/2014/main" id="{77C584A5-4D59-F2B9-BC52-CEC1469954DE}"/>
                            </a:ext>
                          </a:extLst>
                        </p:cNvPr>
                        <p:cNvGrpSpPr/>
                        <p:nvPr/>
                      </p:nvGrpSpPr>
                      <p:grpSpPr>
                        <a:xfrm>
                          <a:off x="4835997" y="2950401"/>
                          <a:ext cx="2548371" cy="776948"/>
                          <a:chOff x="4835997" y="2950401"/>
                          <a:chExt cx="2548371" cy="776948"/>
                        </a:xfrm>
                      </p:grpSpPr>
                      <p:sp>
                        <p:nvSpPr>
                          <p:cNvPr id="147" name="矩形 146">
                            <a:extLst>
                              <a:ext uri="{FF2B5EF4-FFF2-40B4-BE49-F238E27FC236}">
                                <a16:creationId xmlns:a16="http://schemas.microsoft.com/office/drawing/2014/main" id="{CF8443B6-1228-FB00-E108-D1E0D11AF143}"/>
                              </a:ext>
                            </a:extLst>
                          </p:cNvPr>
                          <p:cNvSpPr/>
                          <p:nvPr/>
                        </p:nvSpPr>
                        <p:spPr>
                          <a:xfrm>
                            <a:off x="4835997" y="3039977"/>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文本框 147">
                            <a:extLst>
                              <a:ext uri="{FF2B5EF4-FFF2-40B4-BE49-F238E27FC236}">
                                <a16:creationId xmlns:a16="http://schemas.microsoft.com/office/drawing/2014/main" id="{B4B3FA39-8194-A106-1BC9-F116C9D6459B}"/>
                              </a:ext>
                            </a:extLst>
                          </p:cNvPr>
                          <p:cNvSpPr txBox="1"/>
                          <p:nvPr/>
                        </p:nvSpPr>
                        <p:spPr>
                          <a:xfrm>
                            <a:off x="5002311" y="2950401"/>
                            <a:ext cx="2196829" cy="400110"/>
                          </a:xfrm>
                          <a:prstGeom prst="rect">
                            <a:avLst/>
                          </a:prstGeom>
                          <a:noFill/>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
                    <p:nvSpPr>
                      <p:cNvPr id="143" name="矩形 142">
                        <a:extLst>
                          <a:ext uri="{FF2B5EF4-FFF2-40B4-BE49-F238E27FC236}">
                            <a16:creationId xmlns:a16="http://schemas.microsoft.com/office/drawing/2014/main" id="{C27C14BC-1405-0F0C-A3C5-9745BBC9B7CC}"/>
                          </a:ext>
                        </a:extLst>
                      </p:cNvPr>
                      <p:cNvSpPr/>
                      <p:nvPr/>
                    </p:nvSpPr>
                    <p:spPr>
                      <a:xfrm>
                        <a:off x="4831983" y="3061100"/>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文本框 143">
                        <a:extLst>
                          <a:ext uri="{FF2B5EF4-FFF2-40B4-BE49-F238E27FC236}">
                            <a16:creationId xmlns:a16="http://schemas.microsoft.com/office/drawing/2014/main" id="{84D221D1-31BF-1C44-F258-B19EE21E5127}"/>
                          </a:ext>
                        </a:extLst>
                      </p:cNvPr>
                      <p:cNvSpPr txBox="1"/>
                      <p:nvPr/>
                    </p:nvSpPr>
                    <p:spPr>
                      <a:xfrm rot="10168">
                        <a:off x="5006521" y="3019267"/>
                        <a:ext cx="2196829" cy="400110"/>
                      </a:xfrm>
                      <a:prstGeom prst="rect">
                        <a:avLst/>
                      </a:prstGeom>
                      <a:noFill/>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39" name="矩形 138">
                      <a:extLst>
                        <a:ext uri="{FF2B5EF4-FFF2-40B4-BE49-F238E27FC236}">
                          <a16:creationId xmlns:a16="http://schemas.microsoft.com/office/drawing/2014/main" id="{1C9FC3FE-2D25-718C-37EE-AAEB033EBC09}"/>
                        </a:ext>
                      </a:extLst>
                    </p:cNvPr>
                    <p:cNvSpPr/>
                    <p:nvPr/>
                  </p:nvSpPr>
                  <p:spPr>
                    <a:xfrm>
                      <a:off x="4888986" y="3067822"/>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文本框 139">
                      <a:extLst>
                        <a:ext uri="{FF2B5EF4-FFF2-40B4-BE49-F238E27FC236}">
                          <a16:creationId xmlns:a16="http://schemas.microsoft.com/office/drawing/2014/main" id="{7BCBDABD-3951-DFBB-9A8C-4F3364F2BC41}"/>
                        </a:ext>
                      </a:extLst>
                    </p:cNvPr>
                    <p:cNvSpPr txBox="1"/>
                    <p:nvPr/>
                  </p:nvSpPr>
                  <p:spPr>
                    <a:xfrm>
                      <a:off x="4971482" y="3000087"/>
                      <a:ext cx="2196829" cy="400110"/>
                    </a:xfrm>
                    <a:prstGeom prst="rect">
                      <a:avLst/>
                    </a:prstGeom>
                    <a:noFill/>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36" name="矩形 135">
                    <a:extLst>
                      <a:ext uri="{FF2B5EF4-FFF2-40B4-BE49-F238E27FC236}">
                        <a16:creationId xmlns:a16="http://schemas.microsoft.com/office/drawing/2014/main" id="{D7FF0B0E-7FD0-4A3F-A0C0-8D23F2E3D385}"/>
                      </a:ext>
                    </a:extLst>
                  </p:cNvPr>
                  <p:cNvSpPr/>
                  <p:nvPr/>
                </p:nvSpPr>
                <p:spPr>
                  <a:xfrm>
                    <a:off x="4884818" y="3085314"/>
                    <a:ext cx="2548371" cy="687372"/>
                  </a:xfrm>
                  <a:prstGeom prst="rect">
                    <a:avLst/>
                  </a:prstGeom>
                  <a:solidFill>
                    <a:schemeClr val="tx1"/>
                  </a:solidFill>
                  <a:ln>
                    <a:noFill/>
                  </a:ln>
                  <a:scene3d>
                    <a:camera prst="orthographicFront">
                      <a:rot lat="0" lon="0" rev="1074000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文本框 136">
                    <a:extLst>
                      <a:ext uri="{FF2B5EF4-FFF2-40B4-BE49-F238E27FC236}">
                        <a16:creationId xmlns:a16="http://schemas.microsoft.com/office/drawing/2014/main" id="{4F134131-12F0-F667-6E56-38C77489F0BF}"/>
                      </a:ext>
                    </a:extLst>
                  </p:cNvPr>
                  <p:cNvSpPr txBox="1"/>
                  <p:nvPr/>
                </p:nvSpPr>
                <p:spPr>
                  <a:xfrm rot="36769">
                    <a:off x="5013233" y="3059705"/>
                    <a:ext cx="2196829" cy="400110"/>
                  </a:xfrm>
                  <a:prstGeom prst="rect">
                    <a:avLst/>
                  </a:prstGeom>
                  <a:noFill/>
                  <a:scene3d>
                    <a:camera prst="orthographicFront">
                      <a:rot lat="0" lon="0" rev="60000"/>
                    </a:camera>
                    <a:lightRig rig="threePt" dir="t"/>
                  </a:scene3d>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sp>
              <p:nvSpPr>
                <p:cNvPr id="133" name="矩形 132">
                  <a:extLst>
                    <a:ext uri="{FF2B5EF4-FFF2-40B4-BE49-F238E27FC236}">
                      <a16:creationId xmlns:a16="http://schemas.microsoft.com/office/drawing/2014/main" id="{2A64E897-E79F-57F4-6762-FA9B5EDD85DA}"/>
                    </a:ext>
                  </a:extLst>
                </p:cNvPr>
                <p:cNvSpPr/>
                <p:nvPr/>
              </p:nvSpPr>
              <p:spPr>
                <a:xfrm>
                  <a:off x="4845267"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文本框 133">
                  <a:extLst>
                    <a:ext uri="{FF2B5EF4-FFF2-40B4-BE49-F238E27FC236}">
                      <a16:creationId xmlns:a16="http://schemas.microsoft.com/office/drawing/2014/main" id="{A4DF6CCB-67F1-C826-B011-519DAA01EE40}"/>
                    </a:ext>
                  </a:extLst>
                </p:cNvPr>
                <p:cNvSpPr txBox="1"/>
                <p:nvPr/>
              </p:nvSpPr>
              <p:spPr>
                <a:xfrm>
                  <a:off x="5010449" y="3034180"/>
                  <a:ext cx="2196829" cy="400110"/>
                </a:xfrm>
                <a:prstGeom prst="rect">
                  <a:avLst/>
                </a:prstGeom>
                <a:noFill/>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nvGrpSpPr>
              <p:cNvPr id="129" name="组合 128">
                <a:extLst>
                  <a:ext uri="{FF2B5EF4-FFF2-40B4-BE49-F238E27FC236}">
                    <a16:creationId xmlns:a16="http://schemas.microsoft.com/office/drawing/2014/main" id="{04FF0AC2-8E33-65BB-0ED8-84E0E483139C}"/>
                  </a:ext>
                </a:extLst>
              </p:cNvPr>
              <p:cNvGrpSpPr/>
              <p:nvPr/>
            </p:nvGrpSpPr>
            <p:grpSpPr>
              <a:xfrm>
                <a:off x="4789700" y="2977503"/>
                <a:ext cx="2548371" cy="743797"/>
                <a:chOff x="4845266" y="3028889"/>
                <a:chExt cx="2548371" cy="743797"/>
              </a:xfrm>
            </p:grpSpPr>
            <p:sp>
              <p:nvSpPr>
                <p:cNvPr id="130" name="矩形 129">
                  <a:extLst>
                    <a:ext uri="{FF2B5EF4-FFF2-40B4-BE49-F238E27FC236}">
                      <a16:creationId xmlns:a16="http://schemas.microsoft.com/office/drawing/2014/main" id="{7894C370-792B-5CB5-88D6-5C8939E01648}"/>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文本框 130">
                  <a:extLst>
                    <a:ext uri="{FF2B5EF4-FFF2-40B4-BE49-F238E27FC236}">
                      <a16:creationId xmlns:a16="http://schemas.microsoft.com/office/drawing/2014/main" id="{FF43BB79-AA9E-C345-5DCA-1F6296BC0B1E}"/>
                    </a:ext>
                  </a:extLst>
                </p:cNvPr>
                <p:cNvSpPr txBox="1"/>
                <p:nvPr/>
              </p:nvSpPr>
              <p:spPr>
                <a:xfrm>
                  <a:off x="5007261" y="3028889"/>
                  <a:ext cx="2196829" cy="400110"/>
                </a:xfrm>
                <a:prstGeom prst="rect">
                  <a:avLst/>
                </a:prstGeom>
                <a:noFill/>
              </p:spPr>
              <p:txBody>
                <a:bodyPr wrap="square">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sz="2000"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grpSp>
          <p:nvGrpSpPr>
            <p:cNvPr id="125" name="组合 124">
              <a:extLst>
                <a:ext uri="{FF2B5EF4-FFF2-40B4-BE49-F238E27FC236}">
                  <a16:creationId xmlns:a16="http://schemas.microsoft.com/office/drawing/2014/main" id="{B7CCA67C-7B7D-40A5-430E-FB8F147683E2}"/>
                </a:ext>
              </a:extLst>
            </p:cNvPr>
            <p:cNvGrpSpPr/>
            <p:nvPr/>
          </p:nvGrpSpPr>
          <p:grpSpPr>
            <a:xfrm rot="13482613">
              <a:off x="3608630" y="5027464"/>
              <a:ext cx="1368469" cy="379107"/>
              <a:chOff x="4845266" y="3085314"/>
              <a:chExt cx="2548371" cy="705975"/>
            </a:xfrm>
          </p:grpSpPr>
          <p:sp>
            <p:nvSpPr>
              <p:cNvPr id="126" name="矩形 125">
                <a:extLst>
                  <a:ext uri="{FF2B5EF4-FFF2-40B4-BE49-F238E27FC236}">
                    <a16:creationId xmlns:a16="http://schemas.microsoft.com/office/drawing/2014/main" id="{B1F54A20-27B5-22BA-F574-12E9384A4F1E}"/>
                  </a:ext>
                </a:extLst>
              </p:cNvPr>
              <p:cNvSpPr/>
              <p:nvPr/>
            </p:nvSpPr>
            <p:spPr>
              <a:xfrm>
                <a:off x="4845266" y="3085314"/>
                <a:ext cx="2548371" cy="6873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文本框 126">
                <a:extLst>
                  <a:ext uri="{FF2B5EF4-FFF2-40B4-BE49-F238E27FC236}">
                    <a16:creationId xmlns:a16="http://schemas.microsoft.com/office/drawing/2014/main" id="{AABFBC93-440F-6E21-9A38-1062E1384EA5}"/>
                  </a:ext>
                </a:extLst>
              </p:cNvPr>
              <p:cNvSpPr txBox="1"/>
              <p:nvPr/>
            </p:nvSpPr>
            <p:spPr>
              <a:xfrm>
                <a:off x="4977216" y="3103517"/>
                <a:ext cx="2196829" cy="687772"/>
              </a:xfrm>
              <a:prstGeom prst="rect">
                <a:avLst/>
              </a:prstGeom>
              <a:noFill/>
            </p:spPr>
            <p:txBody>
              <a:bodyPr wrap="square">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die</a:t>
                </a:r>
                <a:endParaRPr lang="en-US" altLang="zh-CN" dirty="0">
                  <a:solidFill>
                    <a:srgbClr val="FF0000"/>
                  </a:solidFill>
                  <a:latin typeface="微软雅黑" panose="020B0503020204020204" pitchFamily="34" charset="-122"/>
                  <a:ea typeface="微软雅黑" panose="020B0503020204020204" pitchFamily="34" charset="-122"/>
                  <a:cs typeface="Gen Shin Gothic Light" panose="020B0103020203020207" pitchFamily="34" charset="-128"/>
                </a:endParaRPr>
              </a:p>
            </p:txBody>
          </p:sp>
        </p:grpSp>
      </p:grpSp>
    </p:spTree>
    <p:extLst>
      <p:ext uri="{BB962C8B-B14F-4D97-AF65-F5344CB8AC3E}">
        <p14:creationId xmlns:p14="http://schemas.microsoft.com/office/powerpoint/2010/main" val="3315861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par>
                          <p:cTn id="8" fill="hold">
                            <p:stCondLst>
                              <p:cond delay="2000"/>
                            </p:stCondLst>
                            <p:childTnLst>
                              <p:par>
                                <p:cTn id="9" presetID="6" presetClass="exit" presetSubtype="32" fill="hold" nodeType="afterEffect">
                                  <p:stCondLst>
                                    <p:cond delay="0"/>
                                  </p:stCondLst>
                                  <p:childTnLst>
                                    <p:animEffect transition="out" filter="circle(out)">
                                      <p:cBhvr>
                                        <p:cTn id="10" dur="2000"/>
                                        <p:tgtEl>
                                          <p:spTgt spid="4"/>
                                        </p:tgtEl>
                                      </p:cBhvr>
                                    </p:animEffect>
                                    <p:set>
                                      <p:cBhvr>
                                        <p:cTn id="11" dur="1" fill="hold">
                                          <p:stCondLst>
                                            <p:cond delay="1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5" name="文本框 4">
            <a:extLst>
              <a:ext uri="{FF2B5EF4-FFF2-40B4-BE49-F238E27FC236}">
                <a16:creationId xmlns:a16="http://schemas.microsoft.com/office/drawing/2014/main" id="{DA78D6D2-67BF-7517-ABC8-12CC0EFE38B3}"/>
              </a:ext>
            </a:extLst>
          </p:cNvPr>
          <p:cNvSpPr txBox="1"/>
          <p:nvPr/>
        </p:nvSpPr>
        <p:spPr>
          <a:xfrm>
            <a:off x="1590578" y="2367171"/>
            <a:ext cx="9010844" cy="2123658"/>
          </a:xfrm>
          <a:prstGeom prst="rect">
            <a:avLst/>
          </a:prstGeom>
          <a:noFill/>
        </p:spPr>
        <p:txBody>
          <a:bodyPr wrap="square">
            <a:spAutoFit/>
          </a:bodyPr>
          <a:lstStyle/>
          <a:p>
            <a:pPr algn="ctr"/>
            <a:r>
              <a:rPr lang="zh-CN" altLang="en-US" sz="6600" b="1" dirty="0">
                <a:solidFill>
                  <a:schemeClr val="bg1"/>
                </a:solidFill>
                <a:latin typeface="微软雅黑" panose="020B0503020204020204" pitchFamily="34" charset="-122"/>
                <a:ea typeface="微软雅黑" panose="020B0503020204020204" pitchFamily="34" charset="-122"/>
                <a:cs typeface="Gen Shin Gothic Light" panose="020B0103020203020207" pitchFamily="34" charset="-128"/>
              </a:rPr>
              <a:t>动态链表实现约瑟夫环大致过程如上</a:t>
            </a:r>
          </a:p>
        </p:txBody>
      </p:sp>
      <p:pic>
        <p:nvPicPr>
          <p:cNvPr id="6" name="图形 5" descr="上一步 纯色填充">
            <a:hlinkClick r:id="rId3" action="ppaction://hlinksldjump"/>
            <a:extLst>
              <a:ext uri="{FF2B5EF4-FFF2-40B4-BE49-F238E27FC236}">
                <a16:creationId xmlns:a16="http://schemas.microsoft.com/office/drawing/2014/main" id="{4A76E166-EBE6-8D39-FB2A-E8AFE6ED02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18723" y="5557684"/>
            <a:ext cx="914400" cy="914400"/>
          </a:xfrm>
          <a:prstGeom prst="rect">
            <a:avLst/>
          </a:prstGeom>
        </p:spPr>
      </p:pic>
    </p:spTree>
    <p:extLst>
      <p:ext uri="{BB962C8B-B14F-4D97-AF65-F5344CB8AC3E}">
        <p14:creationId xmlns:p14="http://schemas.microsoft.com/office/powerpoint/2010/main" val="2311153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 name="文本框 6">
            <a:extLst>
              <a:ext uri="{FF2B5EF4-FFF2-40B4-BE49-F238E27FC236}">
                <a16:creationId xmlns:a16="http://schemas.microsoft.com/office/drawing/2014/main" id="{BDA5667F-8C0D-52A1-4F6A-7D962D710696}"/>
              </a:ext>
            </a:extLst>
          </p:cNvPr>
          <p:cNvSpPr txBox="1"/>
          <p:nvPr/>
        </p:nvSpPr>
        <p:spPr>
          <a:xfrm>
            <a:off x="4431890" y="1851645"/>
            <a:ext cx="3328219" cy="3154710"/>
          </a:xfrm>
          <a:prstGeom prst="rect">
            <a:avLst/>
          </a:prstGeom>
          <a:noFill/>
        </p:spPr>
        <p:txBody>
          <a:bodyPr wrap="square" rtlCol="0">
            <a:spAutoFit/>
          </a:bodyPr>
          <a:lstStyle/>
          <a:p>
            <a:pPr algn="ctr"/>
            <a:r>
              <a:rPr lang="en-US" altLang="zh-CN"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rPr>
              <a:t>03</a:t>
            </a:r>
            <a:endParaRPr lang="zh-CN" altLang="en-US"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endParaRPr>
          </a:p>
        </p:txBody>
      </p:sp>
      <p:cxnSp>
        <p:nvCxnSpPr>
          <p:cNvPr id="8" name="直接连接符 7">
            <a:extLst>
              <a:ext uri="{FF2B5EF4-FFF2-40B4-BE49-F238E27FC236}">
                <a16:creationId xmlns:a16="http://schemas.microsoft.com/office/drawing/2014/main" id="{5E171D16-B870-6F21-685B-8DCFFC009267}"/>
              </a:ext>
            </a:extLst>
          </p:cNvPr>
          <p:cNvCxnSpPr>
            <a:cxnSpLocks/>
          </p:cNvCxnSpPr>
          <p:nvPr/>
        </p:nvCxnSpPr>
        <p:spPr>
          <a:xfrm>
            <a:off x="4565116" y="4397244"/>
            <a:ext cx="306176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F35D116B-7187-E194-B7AE-84A4C1918982}"/>
              </a:ext>
            </a:extLst>
          </p:cNvPr>
          <p:cNvSpPr txBox="1"/>
          <p:nvPr/>
        </p:nvSpPr>
        <p:spPr>
          <a:xfrm>
            <a:off x="4565116" y="4517134"/>
            <a:ext cx="3061766" cy="369332"/>
          </a:xfrm>
          <a:prstGeom prst="rect">
            <a:avLst/>
          </a:prstGeom>
          <a:noFill/>
        </p:spPr>
        <p:txBody>
          <a:bodyPr wrap="square" rtlCol="0">
            <a:spAutoFit/>
          </a:bodyPr>
          <a:lstStyle/>
          <a:p>
            <a:pPr algn="dist"/>
            <a:r>
              <a:rPr lang="zh-CN" altLang="en-US">
                <a:solidFill>
                  <a:schemeClr val="bg1"/>
                </a:solidFill>
                <a:latin typeface="方正粗黑宋简体" panose="02000000000000000000" pitchFamily="2" charset="-122"/>
                <a:ea typeface="方正粗黑宋简体" panose="02000000000000000000" pitchFamily="2" charset="-122"/>
              </a:rPr>
              <a:t>程序调试测试及展示</a:t>
            </a:r>
            <a:endParaRPr lang="zh-CN" altLang="en-US" dirty="0">
              <a:solidFill>
                <a:srgbClr val="C00000"/>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284595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10" name="文本框 9">
            <a:extLst>
              <a:ext uri="{FF2B5EF4-FFF2-40B4-BE49-F238E27FC236}">
                <a16:creationId xmlns:a16="http://schemas.microsoft.com/office/drawing/2014/main" id="{F7984545-3A0F-FF86-CEE9-4F87F3A402D4}"/>
              </a:ext>
            </a:extLst>
          </p:cNvPr>
          <p:cNvSpPr txBox="1"/>
          <p:nvPr/>
        </p:nvSpPr>
        <p:spPr>
          <a:xfrm>
            <a:off x="1491153" y="2173624"/>
            <a:ext cx="9209693" cy="2510752"/>
          </a:xfrm>
          <a:prstGeom prst="rect">
            <a:avLst/>
          </a:prstGeom>
          <a:noFill/>
        </p:spPr>
        <p:txBody>
          <a:bodyPr wrap="square" rtlCol="0">
            <a:spAutoFit/>
          </a:bodyPr>
          <a:lstStyle/>
          <a:p>
            <a:pPr algn="ctr">
              <a:lnSpc>
                <a:spcPct val="150000"/>
              </a:lnSpc>
            </a:pPr>
            <a:r>
              <a:rPr lang="zh-CN" altLang="en-US" sz="3600" dirty="0">
                <a:solidFill>
                  <a:schemeClr val="bg1"/>
                </a:solidFill>
                <a:latin typeface="方正粗黑宋简体" panose="02000000000000000000" pitchFamily="2" charset="-122"/>
                <a:ea typeface="方正粗黑宋简体" panose="02000000000000000000" pitchFamily="2" charset="-122"/>
              </a:rPr>
              <a:t>为了更好的展示给用户</a:t>
            </a:r>
            <a:endParaRPr lang="en-US" altLang="zh-CN" sz="36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3600" dirty="0">
                <a:solidFill>
                  <a:schemeClr val="bg1"/>
                </a:solidFill>
                <a:latin typeface="方正粗黑宋简体" panose="02000000000000000000" pitchFamily="2" charset="-122"/>
                <a:ea typeface="方正粗黑宋简体" panose="02000000000000000000" pitchFamily="2" charset="-122"/>
              </a:rPr>
              <a:t>我们对五种实现方法的代码进行整合</a:t>
            </a:r>
            <a:endParaRPr lang="en-US" altLang="zh-CN" sz="36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3600" dirty="0">
                <a:solidFill>
                  <a:schemeClr val="bg1"/>
                </a:solidFill>
                <a:latin typeface="方正粗黑宋简体" panose="02000000000000000000" pitchFamily="2" charset="-122"/>
                <a:ea typeface="方正粗黑宋简体" panose="02000000000000000000" pitchFamily="2" charset="-122"/>
              </a:rPr>
              <a:t>并使用 </a:t>
            </a:r>
            <a:r>
              <a:rPr lang="en-US" altLang="zh-CN" sz="3600" dirty="0">
                <a:solidFill>
                  <a:schemeClr val="bg1"/>
                </a:solidFill>
                <a:latin typeface="方正粗黑宋简体" panose="02000000000000000000" pitchFamily="2" charset="-122"/>
                <a:ea typeface="方正粗黑宋简体" panose="02000000000000000000" pitchFamily="2" charset="-122"/>
              </a:rPr>
              <a:t>Qt6 </a:t>
            </a:r>
            <a:r>
              <a:rPr lang="zh-CN" altLang="en-US" sz="3600" dirty="0">
                <a:solidFill>
                  <a:schemeClr val="bg1"/>
                </a:solidFill>
                <a:latin typeface="方正粗黑宋简体" panose="02000000000000000000" pitchFamily="2" charset="-122"/>
                <a:ea typeface="方正粗黑宋简体" panose="02000000000000000000" pitchFamily="2" charset="-122"/>
              </a:rPr>
              <a:t>制作了更整洁的界面</a:t>
            </a:r>
            <a:endParaRPr lang="en-US" altLang="zh-CN" sz="3600" dirty="0">
              <a:solidFill>
                <a:schemeClr val="bg1"/>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113055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grpSp>
        <p:nvGrpSpPr>
          <p:cNvPr id="24" name="组合 23">
            <a:extLst>
              <a:ext uri="{FF2B5EF4-FFF2-40B4-BE49-F238E27FC236}">
                <a16:creationId xmlns:a16="http://schemas.microsoft.com/office/drawing/2014/main" id="{A2BBC36A-77F8-00FC-5270-ED0293CDAE4B}"/>
              </a:ext>
            </a:extLst>
          </p:cNvPr>
          <p:cNvGrpSpPr/>
          <p:nvPr/>
        </p:nvGrpSpPr>
        <p:grpSpPr>
          <a:xfrm>
            <a:off x="706012" y="906482"/>
            <a:ext cx="2326434" cy="5045036"/>
            <a:chOff x="706012" y="906482"/>
            <a:chExt cx="2326434" cy="5045036"/>
          </a:xfrm>
        </p:grpSpPr>
        <p:pic>
          <p:nvPicPr>
            <p:cNvPr id="7" name="图片 6">
              <a:extLst>
                <a:ext uri="{FF2B5EF4-FFF2-40B4-BE49-F238E27FC236}">
                  <a16:creationId xmlns:a16="http://schemas.microsoft.com/office/drawing/2014/main" id="{321F2CB1-7F72-E4D1-86E2-CCFD75A4D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012" y="906482"/>
              <a:ext cx="2326434" cy="5045036"/>
            </a:xfrm>
            <a:prstGeom prst="rect">
              <a:avLst/>
            </a:prstGeom>
          </p:spPr>
        </p:pic>
        <p:sp>
          <p:nvSpPr>
            <p:cNvPr id="15" name="文本框 14">
              <a:extLst>
                <a:ext uri="{FF2B5EF4-FFF2-40B4-BE49-F238E27FC236}">
                  <a16:creationId xmlns:a16="http://schemas.microsoft.com/office/drawing/2014/main" id="{1BB4E4CF-E05F-B0C4-C070-70E906519413}"/>
                </a:ext>
              </a:extLst>
            </p:cNvPr>
            <p:cNvSpPr txBox="1"/>
            <p:nvPr/>
          </p:nvSpPr>
          <p:spPr>
            <a:xfrm>
              <a:off x="1023749" y="1218015"/>
              <a:ext cx="1690959" cy="418191"/>
            </a:xfrm>
            <a:prstGeom prst="rect">
              <a:avLst/>
            </a:prstGeom>
            <a:noFill/>
          </p:spPr>
          <p:txBody>
            <a:bodyPr wrap="square" rtlCol="0">
              <a:spAutoFit/>
            </a:bodyPr>
            <a:lstStyle/>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输入有多少人</a:t>
              </a:r>
              <a:endParaRPr lang="en-US" altLang="zh-CN" sz="1600" b="1" dirty="0">
                <a:solidFill>
                  <a:srgbClr val="C00000"/>
                </a:solidFill>
                <a:latin typeface="微软雅黑" panose="020B0503020204020204" pitchFamily="34" charset="-122"/>
                <a:ea typeface="微软雅黑" panose="020B0503020204020204" pitchFamily="34" charset="-122"/>
              </a:endParaRPr>
            </a:p>
          </p:txBody>
        </p:sp>
      </p:grpSp>
      <p:grpSp>
        <p:nvGrpSpPr>
          <p:cNvPr id="25" name="组合 24">
            <a:extLst>
              <a:ext uri="{FF2B5EF4-FFF2-40B4-BE49-F238E27FC236}">
                <a16:creationId xmlns:a16="http://schemas.microsoft.com/office/drawing/2014/main" id="{34512E8C-F14E-A383-A803-3CBEB570480B}"/>
              </a:ext>
            </a:extLst>
          </p:cNvPr>
          <p:cNvGrpSpPr/>
          <p:nvPr/>
        </p:nvGrpSpPr>
        <p:grpSpPr>
          <a:xfrm>
            <a:off x="3523860" y="906482"/>
            <a:ext cx="2338872" cy="5045036"/>
            <a:chOff x="3523860" y="906482"/>
            <a:chExt cx="2338872" cy="5045036"/>
          </a:xfrm>
        </p:grpSpPr>
        <p:pic>
          <p:nvPicPr>
            <p:cNvPr id="9" name="图片 8">
              <a:extLst>
                <a:ext uri="{FF2B5EF4-FFF2-40B4-BE49-F238E27FC236}">
                  <a16:creationId xmlns:a16="http://schemas.microsoft.com/office/drawing/2014/main" id="{CA814E33-E0A2-1E48-EBB8-5109B6D9EB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3860" y="906482"/>
              <a:ext cx="2326434" cy="5045036"/>
            </a:xfrm>
            <a:prstGeom prst="rect">
              <a:avLst/>
            </a:prstGeom>
          </p:spPr>
        </p:pic>
        <p:sp>
          <p:nvSpPr>
            <p:cNvPr id="17" name="文本框 16">
              <a:extLst>
                <a:ext uri="{FF2B5EF4-FFF2-40B4-BE49-F238E27FC236}">
                  <a16:creationId xmlns:a16="http://schemas.microsoft.com/office/drawing/2014/main" id="{6DC082B8-657F-237A-681D-5D2701FDFCE6}"/>
                </a:ext>
              </a:extLst>
            </p:cNvPr>
            <p:cNvSpPr txBox="1"/>
            <p:nvPr/>
          </p:nvSpPr>
          <p:spPr>
            <a:xfrm>
              <a:off x="3536298" y="1636206"/>
              <a:ext cx="2326434" cy="418191"/>
            </a:xfrm>
            <a:prstGeom prst="rect">
              <a:avLst/>
            </a:prstGeom>
            <a:noFill/>
          </p:spPr>
          <p:txBody>
            <a:bodyPr wrap="square" rtlCol="0">
              <a:spAutoFit/>
            </a:bodyPr>
            <a:lstStyle/>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输入初始报数上限值</a:t>
              </a:r>
              <a:endParaRPr lang="en-US" altLang="zh-CN" sz="1600" b="1" dirty="0">
                <a:solidFill>
                  <a:srgbClr val="C00000"/>
                </a:solidFill>
                <a:latin typeface="微软雅黑" panose="020B0503020204020204" pitchFamily="34" charset="-122"/>
                <a:ea typeface="微软雅黑" panose="020B0503020204020204" pitchFamily="34" charset="-122"/>
              </a:endParaRPr>
            </a:p>
          </p:txBody>
        </p:sp>
      </p:grpSp>
      <p:grpSp>
        <p:nvGrpSpPr>
          <p:cNvPr id="26" name="组合 25">
            <a:extLst>
              <a:ext uri="{FF2B5EF4-FFF2-40B4-BE49-F238E27FC236}">
                <a16:creationId xmlns:a16="http://schemas.microsoft.com/office/drawing/2014/main" id="{ECA43878-2EB3-E5B9-6523-4FB1CD1D4F78}"/>
              </a:ext>
            </a:extLst>
          </p:cNvPr>
          <p:cNvGrpSpPr/>
          <p:nvPr/>
        </p:nvGrpSpPr>
        <p:grpSpPr>
          <a:xfrm>
            <a:off x="6329270" y="906482"/>
            <a:ext cx="2338872" cy="5045036"/>
            <a:chOff x="6329270" y="906482"/>
            <a:chExt cx="2338872" cy="5045036"/>
          </a:xfrm>
        </p:grpSpPr>
        <p:pic>
          <p:nvPicPr>
            <p:cNvPr id="12" name="图片 11">
              <a:extLst>
                <a:ext uri="{FF2B5EF4-FFF2-40B4-BE49-F238E27FC236}">
                  <a16:creationId xmlns:a16="http://schemas.microsoft.com/office/drawing/2014/main" id="{BACCBB97-5125-0A9C-FC08-1C98B4AE4B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1708" y="906482"/>
              <a:ext cx="2326434" cy="5045036"/>
            </a:xfrm>
            <a:prstGeom prst="rect">
              <a:avLst/>
            </a:prstGeom>
          </p:spPr>
        </p:pic>
        <p:sp>
          <p:nvSpPr>
            <p:cNvPr id="19" name="文本框 18">
              <a:extLst>
                <a:ext uri="{FF2B5EF4-FFF2-40B4-BE49-F238E27FC236}">
                  <a16:creationId xmlns:a16="http://schemas.microsoft.com/office/drawing/2014/main" id="{DF7D0C73-406F-BDE6-3912-42395E334747}"/>
                </a:ext>
              </a:extLst>
            </p:cNvPr>
            <p:cNvSpPr txBox="1"/>
            <p:nvPr/>
          </p:nvSpPr>
          <p:spPr>
            <a:xfrm>
              <a:off x="6329270" y="2530270"/>
              <a:ext cx="2326434" cy="418191"/>
            </a:xfrm>
            <a:prstGeom prst="rect">
              <a:avLst/>
            </a:prstGeom>
            <a:noFill/>
          </p:spPr>
          <p:txBody>
            <a:bodyPr wrap="square" rtlCol="0">
              <a:spAutoFit/>
            </a:bodyPr>
            <a:lstStyle/>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输入这</a:t>
              </a:r>
              <a:r>
                <a:rPr lang="en-US" altLang="zh-CN" sz="1600" b="1" dirty="0">
                  <a:solidFill>
                    <a:srgbClr val="C00000"/>
                  </a:solidFill>
                  <a:latin typeface="微软雅黑" panose="020B0503020204020204" pitchFamily="34" charset="-122"/>
                  <a:ea typeface="微软雅黑" panose="020B0503020204020204" pitchFamily="34" charset="-122"/>
                </a:rPr>
                <a:t>n</a:t>
              </a:r>
              <a:r>
                <a:rPr lang="zh-CN" altLang="en-US" sz="1600" b="1" dirty="0">
                  <a:solidFill>
                    <a:srgbClr val="C00000"/>
                  </a:solidFill>
                  <a:latin typeface="微软雅黑" panose="020B0503020204020204" pitchFamily="34" charset="-122"/>
                  <a:ea typeface="微软雅黑" panose="020B0503020204020204" pitchFamily="34" charset="-122"/>
                </a:rPr>
                <a:t>个人的密码</a:t>
              </a:r>
              <a:endParaRPr lang="en-US" altLang="zh-CN" sz="1600" b="1" dirty="0">
                <a:solidFill>
                  <a:srgbClr val="C00000"/>
                </a:solidFill>
                <a:latin typeface="微软雅黑" panose="020B0503020204020204" pitchFamily="34" charset="-122"/>
                <a:ea typeface="微软雅黑" panose="020B0503020204020204" pitchFamily="34" charset="-122"/>
              </a:endParaRPr>
            </a:p>
          </p:txBody>
        </p:sp>
      </p:grpSp>
      <p:grpSp>
        <p:nvGrpSpPr>
          <p:cNvPr id="27" name="组合 26">
            <a:extLst>
              <a:ext uri="{FF2B5EF4-FFF2-40B4-BE49-F238E27FC236}">
                <a16:creationId xmlns:a16="http://schemas.microsoft.com/office/drawing/2014/main" id="{D191ED03-4DB2-6919-8BFD-30E398BEA3B2}"/>
              </a:ext>
            </a:extLst>
          </p:cNvPr>
          <p:cNvGrpSpPr/>
          <p:nvPr/>
        </p:nvGrpSpPr>
        <p:grpSpPr>
          <a:xfrm>
            <a:off x="9159556" y="906482"/>
            <a:ext cx="2326434" cy="5045036"/>
            <a:chOff x="9159556" y="906482"/>
            <a:chExt cx="2326434" cy="5045036"/>
          </a:xfrm>
        </p:grpSpPr>
        <p:pic>
          <p:nvPicPr>
            <p:cNvPr id="14" name="图片 13">
              <a:extLst>
                <a:ext uri="{FF2B5EF4-FFF2-40B4-BE49-F238E27FC236}">
                  <a16:creationId xmlns:a16="http://schemas.microsoft.com/office/drawing/2014/main" id="{B3FB0144-3747-4058-F8BB-24B98307C4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59556" y="906482"/>
              <a:ext cx="2326434" cy="5045036"/>
            </a:xfrm>
            <a:prstGeom prst="rect">
              <a:avLst/>
            </a:prstGeom>
          </p:spPr>
        </p:pic>
        <p:sp>
          <p:nvSpPr>
            <p:cNvPr id="23" name="文本框 22">
              <a:extLst>
                <a:ext uri="{FF2B5EF4-FFF2-40B4-BE49-F238E27FC236}">
                  <a16:creationId xmlns:a16="http://schemas.microsoft.com/office/drawing/2014/main" id="{2830B349-4B23-3901-E91A-5DDC47F6EAAD}"/>
                </a:ext>
              </a:extLst>
            </p:cNvPr>
            <p:cNvSpPr txBox="1"/>
            <p:nvPr/>
          </p:nvSpPr>
          <p:spPr>
            <a:xfrm>
              <a:off x="9159556" y="4660759"/>
              <a:ext cx="2326434" cy="1156855"/>
            </a:xfrm>
            <a:prstGeom prst="rect">
              <a:avLst/>
            </a:prstGeom>
            <a:noFill/>
          </p:spPr>
          <p:txBody>
            <a:bodyPr wrap="square" rtlCol="0">
              <a:spAutoFit/>
            </a:bodyPr>
            <a:lstStyle/>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用户在上面点击他想使用的解法</a:t>
              </a:r>
              <a:endParaRPr lang="en-US" altLang="zh-CN" sz="1600" b="1" dirty="0">
                <a:solidFill>
                  <a:srgbClr val="C00000"/>
                </a:solidFill>
                <a:latin typeface="微软雅黑" panose="020B0503020204020204" pitchFamily="34" charset="-122"/>
                <a:ea typeface="微软雅黑" panose="020B0503020204020204" pitchFamily="34" charset="-122"/>
              </a:endParaRPr>
            </a:p>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结果会出现在这里</a:t>
              </a:r>
              <a:endParaRPr lang="en-US" altLang="zh-CN" sz="1600" b="1" dirty="0">
                <a:solidFill>
                  <a:srgbClr val="C000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907312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randombar(horizontal)">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randombar(horizontal)">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randombar(horizontal)">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xit" presetSubtype="21" fill="hold" nodeType="clickEffect">
                                  <p:stCondLst>
                                    <p:cond delay="0"/>
                                  </p:stCondLst>
                                  <p:childTnLst>
                                    <p:animEffect transition="out" filter="barn(inVertical)">
                                      <p:cBhvr>
                                        <p:cTn id="26" dur="500"/>
                                        <p:tgtEl>
                                          <p:spTgt spid="24"/>
                                        </p:tgtEl>
                                      </p:cBhvr>
                                    </p:animEffect>
                                    <p:set>
                                      <p:cBhvr>
                                        <p:cTn id="27" dur="1" fill="hold">
                                          <p:stCondLst>
                                            <p:cond delay="499"/>
                                          </p:stCondLst>
                                        </p:cTn>
                                        <p:tgtEl>
                                          <p:spTgt spid="24"/>
                                        </p:tgtEl>
                                        <p:attrNameLst>
                                          <p:attrName>style.visibility</p:attrName>
                                        </p:attrNameLst>
                                      </p:cBhvr>
                                      <p:to>
                                        <p:strVal val="hidden"/>
                                      </p:to>
                                    </p:set>
                                  </p:childTnLst>
                                </p:cTn>
                              </p:par>
                              <p:par>
                                <p:cTn id="28" presetID="16" presetClass="exit" presetSubtype="21" fill="hold" nodeType="withEffect">
                                  <p:stCondLst>
                                    <p:cond delay="0"/>
                                  </p:stCondLst>
                                  <p:childTnLst>
                                    <p:animEffect transition="out" filter="barn(inVertical)">
                                      <p:cBhvr>
                                        <p:cTn id="29" dur="500"/>
                                        <p:tgtEl>
                                          <p:spTgt spid="25"/>
                                        </p:tgtEl>
                                      </p:cBhvr>
                                    </p:animEffect>
                                    <p:set>
                                      <p:cBhvr>
                                        <p:cTn id="30" dur="1" fill="hold">
                                          <p:stCondLst>
                                            <p:cond delay="499"/>
                                          </p:stCondLst>
                                        </p:cTn>
                                        <p:tgtEl>
                                          <p:spTgt spid="25"/>
                                        </p:tgtEl>
                                        <p:attrNameLst>
                                          <p:attrName>style.visibility</p:attrName>
                                        </p:attrNameLst>
                                      </p:cBhvr>
                                      <p:to>
                                        <p:strVal val="hidden"/>
                                      </p:to>
                                    </p:set>
                                  </p:childTnLst>
                                </p:cTn>
                              </p:par>
                              <p:par>
                                <p:cTn id="31" presetID="16" presetClass="exit" presetSubtype="21" fill="hold" nodeType="withEffect">
                                  <p:stCondLst>
                                    <p:cond delay="0"/>
                                  </p:stCondLst>
                                  <p:childTnLst>
                                    <p:animEffect transition="out" filter="barn(inVertical)">
                                      <p:cBhvr>
                                        <p:cTn id="32" dur="500"/>
                                        <p:tgtEl>
                                          <p:spTgt spid="26"/>
                                        </p:tgtEl>
                                      </p:cBhvr>
                                    </p:animEffect>
                                    <p:set>
                                      <p:cBhvr>
                                        <p:cTn id="33" dur="1" fill="hold">
                                          <p:stCondLst>
                                            <p:cond delay="499"/>
                                          </p:stCondLst>
                                        </p:cTn>
                                        <p:tgtEl>
                                          <p:spTgt spid="26"/>
                                        </p:tgtEl>
                                        <p:attrNameLst>
                                          <p:attrName>style.visibility</p:attrName>
                                        </p:attrNameLst>
                                      </p:cBhvr>
                                      <p:to>
                                        <p:strVal val="hidden"/>
                                      </p:to>
                                    </p:set>
                                  </p:childTnLst>
                                </p:cTn>
                              </p:par>
                              <p:par>
                                <p:cTn id="34" presetID="16" presetClass="exit" presetSubtype="21" fill="hold" nodeType="withEffect">
                                  <p:stCondLst>
                                    <p:cond delay="0"/>
                                  </p:stCondLst>
                                  <p:childTnLst>
                                    <p:animEffect transition="out" filter="barn(inVertical)">
                                      <p:cBhvr>
                                        <p:cTn id="35" dur="500"/>
                                        <p:tgtEl>
                                          <p:spTgt spid="27"/>
                                        </p:tgtEl>
                                      </p:cBhvr>
                                    </p:animEffect>
                                    <p:set>
                                      <p:cBhvr>
                                        <p:cTn id="36"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75A6E8E-BCE2-4165-CDF4-0052981E4246}"/>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2EE3A0A8-BF2E-3E17-A829-AACFE6819281}"/>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F7DD085B-1453-CD28-E26B-651C25220CDE}"/>
              </a:ext>
            </a:extLst>
          </p:cNvPr>
          <p:cNvSpPr txBox="1"/>
          <p:nvPr/>
        </p:nvSpPr>
        <p:spPr>
          <a:xfrm>
            <a:off x="4431890" y="1851645"/>
            <a:ext cx="3328219" cy="3154710"/>
          </a:xfrm>
          <a:prstGeom prst="rect">
            <a:avLst/>
          </a:prstGeom>
          <a:noFill/>
        </p:spPr>
        <p:txBody>
          <a:bodyPr wrap="square" rtlCol="0">
            <a:spAutoFit/>
          </a:bodyPr>
          <a:lstStyle/>
          <a:p>
            <a:pPr algn="ctr"/>
            <a:r>
              <a:rPr lang="en-US" altLang="zh-CN"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rPr>
              <a:t>02</a:t>
            </a:r>
            <a:endParaRPr lang="zh-CN" altLang="en-US" sz="19900" dirty="0">
              <a:solidFill>
                <a:schemeClr val="bg1"/>
              </a:solidFill>
              <a:latin typeface="方正粗黑宋简体" panose="02000000000000000000" pitchFamily="2" charset="-122"/>
              <a:ea typeface="方正粗黑宋简体" panose="02000000000000000000" pitchFamily="2" charset="-122"/>
              <a:cs typeface="Times New Roman" panose="02020603050405020304" pitchFamily="18" charset="0"/>
            </a:endParaRPr>
          </a:p>
        </p:txBody>
      </p:sp>
      <p:cxnSp>
        <p:nvCxnSpPr>
          <p:cNvPr id="5" name="直接连接符 4">
            <a:extLst>
              <a:ext uri="{FF2B5EF4-FFF2-40B4-BE49-F238E27FC236}">
                <a16:creationId xmlns:a16="http://schemas.microsoft.com/office/drawing/2014/main" id="{1166B04E-8A38-A1CF-A4F8-8719FDD1CF1E}"/>
              </a:ext>
            </a:extLst>
          </p:cNvPr>
          <p:cNvCxnSpPr>
            <a:cxnSpLocks/>
          </p:cNvCxnSpPr>
          <p:nvPr/>
        </p:nvCxnSpPr>
        <p:spPr>
          <a:xfrm>
            <a:off x="4565116" y="4397244"/>
            <a:ext cx="306176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5C47F732-0DEB-E427-22A5-D6DCCDD87F63}"/>
              </a:ext>
            </a:extLst>
          </p:cNvPr>
          <p:cNvSpPr txBox="1"/>
          <p:nvPr/>
        </p:nvSpPr>
        <p:spPr>
          <a:xfrm>
            <a:off x="4565116" y="4517134"/>
            <a:ext cx="3061766" cy="369332"/>
          </a:xfrm>
          <a:prstGeom prst="rect">
            <a:avLst/>
          </a:prstGeom>
          <a:noFill/>
        </p:spPr>
        <p:txBody>
          <a:bodyPr wrap="square" rtlCol="0">
            <a:spAutoFit/>
          </a:bodyPr>
          <a:lstStyle/>
          <a:p>
            <a:pPr algn="dist"/>
            <a:r>
              <a:rPr lang="zh-CN" altLang="en-US" dirty="0">
                <a:solidFill>
                  <a:schemeClr val="bg1"/>
                </a:solidFill>
                <a:latin typeface="方正粗黑宋简体" panose="02000000000000000000" pitchFamily="2" charset="-122"/>
                <a:ea typeface="方正粗黑宋简体" panose="02000000000000000000" pitchFamily="2" charset="-122"/>
              </a:rPr>
              <a:t>算法设计</a:t>
            </a:r>
            <a:endParaRPr lang="zh-CN" altLang="en-US" dirty="0">
              <a:solidFill>
                <a:srgbClr val="C00000"/>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39238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 name="文本框 5">
            <a:extLst>
              <a:ext uri="{FF2B5EF4-FFF2-40B4-BE49-F238E27FC236}">
                <a16:creationId xmlns:a16="http://schemas.microsoft.com/office/drawing/2014/main" id="{AD8A86C9-3633-C43F-A9AF-ECBC26CFC84B}"/>
              </a:ext>
            </a:extLst>
          </p:cNvPr>
          <p:cNvSpPr txBox="1"/>
          <p:nvPr/>
        </p:nvSpPr>
        <p:spPr>
          <a:xfrm>
            <a:off x="1491153" y="717755"/>
            <a:ext cx="9209693" cy="1856149"/>
          </a:xfrm>
          <a:prstGeom prst="rect">
            <a:avLst/>
          </a:prstGeom>
          <a:noFill/>
        </p:spPr>
        <p:txBody>
          <a:bodyPr wrap="square" rtlCol="0">
            <a:spAutoFit/>
          </a:bodyPr>
          <a:lstStyle/>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在实现过程中</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我们也遇到很多问题：</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p:txBody>
      </p:sp>
      <p:sp>
        <p:nvSpPr>
          <p:cNvPr id="9" name="文本框 8">
            <a:extLst>
              <a:ext uri="{FF2B5EF4-FFF2-40B4-BE49-F238E27FC236}">
                <a16:creationId xmlns:a16="http://schemas.microsoft.com/office/drawing/2014/main" id="{CCCC8329-420B-86C1-CE8B-4C8201E3D0AA}"/>
              </a:ext>
            </a:extLst>
          </p:cNvPr>
          <p:cNvSpPr txBox="1"/>
          <p:nvPr/>
        </p:nvSpPr>
        <p:spPr>
          <a:xfrm>
            <a:off x="1491153" y="2509648"/>
            <a:ext cx="9209693" cy="3539430"/>
          </a:xfrm>
          <a:prstGeom prst="rect">
            <a:avLst/>
          </a:prstGeom>
          <a:noFill/>
        </p:spPr>
        <p:txBody>
          <a:bodyPr wrap="square" rtlCol="0">
            <a:spAutoFit/>
          </a:bodyPr>
          <a:lstStyle/>
          <a:p>
            <a:pPr algn="ctr"/>
            <a:r>
              <a:rPr lang="en-US" altLang="zh-CN" sz="2400" dirty="0">
                <a:solidFill>
                  <a:schemeClr val="bg1"/>
                </a:solidFill>
                <a:ea typeface="方正粗黑宋简体" panose="02000000000000000000" pitchFamily="2" charset="-122"/>
              </a:rPr>
              <a:t>error LNK2001</a:t>
            </a:r>
          </a:p>
          <a:p>
            <a:pPr algn="ctr"/>
            <a:r>
              <a:rPr lang="en-US" altLang="zh-CN" sz="2400" dirty="0">
                <a:solidFill>
                  <a:schemeClr val="bg1"/>
                </a:solidFill>
                <a:ea typeface="方正粗黑宋简体" panose="02000000000000000000" pitchFamily="2" charset="-122"/>
              </a:rPr>
              <a:t>error LNK1120</a:t>
            </a:r>
          </a:p>
          <a:p>
            <a:pPr algn="ctr"/>
            <a:r>
              <a:rPr lang="en-US" altLang="zh-CN" sz="2400" dirty="0">
                <a:solidFill>
                  <a:schemeClr val="bg1"/>
                </a:solidFill>
                <a:ea typeface="方正粗黑宋简体" panose="02000000000000000000" pitchFamily="2" charset="-122"/>
              </a:rPr>
              <a:t>error MSB3073</a:t>
            </a:r>
          </a:p>
          <a:p>
            <a:pPr algn="ctr"/>
            <a:r>
              <a:rPr lang="en-US" altLang="zh-CN" sz="2400" dirty="0">
                <a:solidFill>
                  <a:schemeClr val="bg1"/>
                </a:solidFill>
                <a:ea typeface="方正粗黑宋简体" panose="02000000000000000000" pitchFamily="2" charset="-122"/>
              </a:rPr>
              <a:t>error C2663</a:t>
            </a:r>
          </a:p>
          <a:p>
            <a:pPr algn="ctr"/>
            <a:r>
              <a:rPr lang="en-US" altLang="zh-CN" sz="2400" dirty="0">
                <a:solidFill>
                  <a:schemeClr val="bg1"/>
                </a:solidFill>
                <a:ea typeface="方正粗黑宋简体" panose="02000000000000000000" pitchFamily="2" charset="-122"/>
              </a:rPr>
              <a:t>error E1087</a:t>
            </a:r>
          </a:p>
          <a:p>
            <a:pPr algn="ctr"/>
            <a:r>
              <a:rPr lang="en-US" altLang="zh-CN" sz="2400" dirty="0">
                <a:solidFill>
                  <a:schemeClr val="bg1"/>
                </a:solidFill>
                <a:ea typeface="方正粗黑宋简体" panose="02000000000000000000" pitchFamily="2" charset="-122"/>
              </a:rPr>
              <a:t>error E1086</a:t>
            </a:r>
          </a:p>
          <a:p>
            <a:pPr algn="ctr"/>
            <a:r>
              <a:rPr lang="en-US" altLang="zh-CN" sz="2400" dirty="0">
                <a:solidFill>
                  <a:schemeClr val="bg1"/>
                </a:solidFill>
                <a:ea typeface="方正粗黑宋简体" panose="02000000000000000000" pitchFamily="2" charset="-122"/>
              </a:rPr>
              <a:t>error E2422</a:t>
            </a:r>
          </a:p>
          <a:p>
            <a:pPr algn="ctr"/>
            <a:r>
              <a:rPr lang="en-US" altLang="zh-CN" sz="2400" dirty="0">
                <a:solidFill>
                  <a:schemeClr val="bg1"/>
                </a:solidFill>
                <a:ea typeface="方正粗黑宋简体" panose="02000000000000000000" pitchFamily="2" charset="-122"/>
              </a:rPr>
              <a:t>error C1189</a:t>
            </a:r>
          </a:p>
          <a:p>
            <a:pPr algn="ctr"/>
            <a:r>
              <a:rPr lang="en-US" altLang="zh-CN" sz="3200" dirty="0">
                <a:solidFill>
                  <a:schemeClr val="bg1"/>
                </a:solidFill>
                <a:ea typeface="方正粗黑宋简体" panose="02000000000000000000" pitchFamily="2" charset="-122"/>
              </a:rPr>
              <a:t>… …</a:t>
            </a:r>
          </a:p>
        </p:txBody>
      </p:sp>
    </p:spTree>
    <p:extLst>
      <p:ext uri="{BB962C8B-B14F-4D97-AF65-F5344CB8AC3E}">
        <p14:creationId xmlns:p14="http://schemas.microsoft.com/office/powerpoint/2010/main" val="35571879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12" name="图片 11">
            <a:extLst>
              <a:ext uri="{FF2B5EF4-FFF2-40B4-BE49-F238E27FC236}">
                <a16:creationId xmlns:a16="http://schemas.microsoft.com/office/drawing/2014/main" id="{AD6E7C2A-8C35-AE9C-05CE-37ED5147FB4E}"/>
              </a:ext>
            </a:extLst>
          </p:cNvPr>
          <p:cNvPicPr>
            <a:picLocks noChangeAspect="1"/>
          </p:cNvPicPr>
          <p:nvPr/>
        </p:nvPicPr>
        <p:blipFill rotWithShape="1">
          <a:blip r:embed="rId3">
            <a:extLst>
              <a:ext uri="{28A0092B-C50C-407E-A947-70E740481C1C}">
                <a14:useLocalDpi xmlns:a14="http://schemas.microsoft.com/office/drawing/2010/main" val="0"/>
              </a:ext>
            </a:extLst>
          </a:blip>
          <a:srcRect l="35968" t="32935" r="34950" b="26796"/>
          <a:stretch/>
        </p:blipFill>
        <p:spPr>
          <a:xfrm>
            <a:off x="2852057" y="1021654"/>
            <a:ext cx="6487886" cy="4814692"/>
          </a:xfrm>
          <a:prstGeom prst="rect">
            <a:avLst/>
          </a:prstGeom>
        </p:spPr>
      </p:pic>
    </p:spTree>
    <p:extLst>
      <p:ext uri="{BB962C8B-B14F-4D97-AF65-F5344CB8AC3E}">
        <p14:creationId xmlns:p14="http://schemas.microsoft.com/office/powerpoint/2010/main" val="5566487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7" name="图片 6">
            <a:extLst>
              <a:ext uri="{FF2B5EF4-FFF2-40B4-BE49-F238E27FC236}">
                <a16:creationId xmlns:a16="http://schemas.microsoft.com/office/drawing/2014/main" id="{6D2B1D70-EF34-174B-EA4F-E28B55EA4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7167" y="267501"/>
            <a:ext cx="4957666" cy="3453200"/>
          </a:xfrm>
          <a:prstGeom prst="rect">
            <a:avLst/>
          </a:prstGeom>
        </p:spPr>
      </p:pic>
      <p:pic>
        <p:nvPicPr>
          <p:cNvPr id="8" name="图片 7">
            <a:extLst>
              <a:ext uri="{FF2B5EF4-FFF2-40B4-BE49-F238E27FC236}">
                <a16:creationId xmlns:a16="http://schemas.microsoft.com/office/drawing/2014/main" id="{80D349F1-A985-7214-86CE-D3FE802E42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3861" y="3825023"/>
            <a:ext cx="5134947" cy="2664668"/>
          </a:xfrm>
          <a:prstGeom prst="rect">
            <a:avLst/>
          </a:prstGeom>
        </p:spPr>
      </p:pic>
    </p:spTree>
    <p:extLst>
      <p:ext uri="{BB962C8B-B14F-4D97-AF65-F5344CB8AC3E}">
        <p14:creationId xmlns:p14="http://schemas.microsoft.com/office/powerpoint/2010/main" val="1611711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B043739C-A54E-C7A4-3B77-1E3837C14813}"/>
              </a:ext>
            </a:extLst>
          </p:cNvPr>
          <p:cNvSpPr txBox="1"/>
          <p:nvPr/>
        </p:nvSpPr>
        <p:spPr>
          <a:xfrm>
            <a:off x="1491153" y="877799"/>
            <a:ext cx="9209693" cy="3702809"/>
          </a:xfrm>
          <a:prstGeom prst="rect">
            <a:avLst/>
          </a:prstGeom>
          <a:noFill/>
        </p:spPr>
        <p:txBody>
          <a:bodyPr wrap="square" rtlCol="0">
            <a:spAutoFit/>
          </a:bodyPr>
          <a:lstStyle/>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在代码终于可以通过编译</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运行不报错后</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我们开始输入一些数据做测试</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内心祈祷可以顺利通过</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p:txBody>
      </p:sp>
      <p:sp>
        <p:nvSpPr>
          <p:cNvPr id="6" name="文本框 5">
            <a:extLst>
              <a:ext uri="{FF2B5EF4-FFF2-40B4-BE49-F238E27FC236}">
                <a16:creationId xmlns:a16="http://schemas.microsoft.com/office/drawing/2014/main" id="{97E8E2E2-61AA-83B6-78A1-44A0631C90B7}"/>
              </a:ext>
            </a:extLst>
          </p:cNvPr>
          <p:cNvSpPr txBox="1"/>
          <p:nvPr/>
        </p:nvSpPr>
        <p:spPr>
          <a:xfrm>
            <a:off x="3047223" y="5078494"/>
            <a:ext cx="6097554" cy="470578"/>
          </a:xfrm>
          <a:prstGeom prst="rect">
            <a:avLst/>
          </a:prstGeom>
          <a:noFill/>
        </p:spPr>
        <p:txBody>
          <a:bodyPr wrap="square">
            <a:spAutoFit/>
          </a:bodyPr>
          <a:lstStyle/>
          <a:p>
            <a:pPr algn="ctr">
              <a:lnSpc>
                <a:spcPct val="150000"/>
              </a:lnSpc>
            </a:pPr>
            <a:r>
              <a:rPr lang="zh-CN" altLang="en-US" sz="1800" dirty="0">
                <a:solidFill>
                  <a:schemeClr val="bg1"/>
                </a:solidFill>
                <a:latin typeface="方正粗黑宋简体" panose="02000000000000000000" pitchFamily="2" charset="-122"/>
                <a:ea typeface="方正粗黑宋简体" panose="02000000000000000000" pitchFamily="2" charset="-122"/>
              </a:rPr>
              <a:t>千万别出错！</a:t>
            </a:r>
            <a:endParaRPr lang="en-US" altLang="zh-CN" sz="1800" dirty="0">
              <a:solidFill>
                <a:schemeClr val="bg1"/>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3788880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5" name="图片 4">
            <a:extLst>
              <a:ext uri="{FF2B5EF4-FFF2-40B4-BE49-F238E27FC236}">
                <a16:creationId xmlns:a16="http://schemas.microsoft.com/office/drawing/2014/main" id="{D4A5B067-85D6-6A55-AD0E-67FEE9BCD6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4473" y="477118"/>
            <a:ext cx="3328996" cy="5903764"/>
          </a:xfrm>
          <a:prstGeom prst="rect">
            <a:avLst/>
          </a:prstGeom>
        </p:spPr>
      </p:pic>
      <p:sp>
        <p:nvSpPr>
          <p:cNvPr id="7" name="文本框 6">
            <a:extLst>
              <a:ext uri="{FF2B5EF4-FFF2-40B4-BE49-F238E27FC236}">
                <a16:creationId xmlns:a16="http://schemas.microsoft.com/office/drawing/2014/main" id="{EFB0C3F6-9453-021B-02D2-1263169D6086}"/>
              </a:ext>
            </a:extLst>
          </p:cNvPr>
          <p:cNvSpPr txBox="1"/>
          <p:nvPr/>
        </p:nvSpPr>
        <p:spPr>
          <a:xfrm>
            <a:off x="444853" y="2039260"/>
            <a:ext cx="7075320" cy="2779479"/>
          </a:xfrm>
          <a:prstGeom prst="rect">
            <a:avLst/>
          </a:prstGeom>
          <a:noFill/>
        </p:spPr>
        <p:txBody>
          <a:bodyPr wrap="square" rtlCol="0">
            <a:spAutoFit/>
          </a:bodyPr>
          <a:lstStyle/>
          <a:p>
            <a:pPr algn="ctr">
              <a:lnSpc>
                <a:spcPct val="150000"/>
              </a:lnSpc>
            </a:pPr>
            <a:r>
              <a:rPr lang="zh-CN" altLang="en-US" sz="4000" dirty="0">
                <a:solidFill>
                  <a:srgbClr val="C00000"/>
                </a:solidFill>
                <a:latin typeface="方正粗黑宋简体" panose="02000000000000000000" pitchFamily="2" charset="-122"/>
                <a:ea typeface="方正粗黑宋简体" panose="02000000000000000000" pitchFamily="2" charset="-122"/>
              </a:rPr>
              <a:t>结果还是错了</a:t>
            </a:r>
            <a:endParaRPr lang="en-US" altLang="zh-CN" sz="4000" dirty="0">
              <a:solidFill>
                <a:srgbClr val="C00000"/>
              </a:solidFill>
              <a:latin typeface="方正粗黑宋简体" panose="02000000000000000000" pitchFamily="2" charset="-122"/>
              <a:ea typeface="方正粗黑宋简体" panose="02000000000000000000" pitchFamily="2" charset="-122"/>
            </a:endParaRPr>
          </a:p>
          <a:p>
            <a:pPr algn="ctr">
              <a:lnSpc>
                <a:spcPct val="150000"/>
              </a:lnSpc>
            </a:pPr>
            <a:r>
              <a:rPr lang="zh-CN" altLang="en-US" sz="4000" dirty="0">
                <a:solidFill>
                  <a:schemeClr val="bg1"/>
                </a:solidFill>
                <a:latin typeface="方正粗黑宋简体" panose="02000000000000000000" pitchFamily="2" charset="-122"/>
                <a:ea typeface="方正粗黑宋简体" panose="02000000000000000000" pitchFamily="2" charset="-122"/>
              </a:rPr>
              <a:t>正确结果应该是</a:t>
            </a:r>
            <a:endParaRPr lang="en-US" altLang="zh-CN" sz="4000" dirty="0">
              <a:solidFill>
                <a:schemeClr val="bg1"/>
              </a:solidFill>
              <a:latin typeface="方正粗黑宋简体" panose="02000000000000000000" pitchFamily="2" charset="-122"/>
              <a:ea typeface="方正粗黑宋简体" panose="02000000000000000000" pitchFamily="2" charset="-122"/>
            </a:endParaRPr>
          </a:p>
          <a:p>
            <a:pPr algn="ctr">
              <a:lnSpc>
                <a:spcPct val="150000"/>
              </a:lnSpc>
            </a:pPr>
            <a:r>
              <a:rPr lang="en-US" altLang="zh-CN" sz="4000" dirty="0">
                <a:solidFill>
                  <a:schemeClr val="bg1"/>
                </a:solidFill>
                <a:latin typeface="方正粗黑宋简体" panose="02000000000000000000" pitchFamily="2" charset="-122"/>
                <a:ea typeface="方正粗黑宋简体" panose="02000000000000000000" pitchFamily="2" charset="-122"/>
              </a:rPr>
              <a:t>3 6 2 5 1 4 10 7 8 9</a:t>
            </a:r>
          </a:p>
        </p:txBody>
      </p:sp>
    </p:spTree>
    <p:extLst>
      <p:ext uri="{BB962C8B-B14F-4D97-AF65-F5344CB8AC3E}">
        <p14:creationId xmlns:p14="http://schemas.microsoft.com/office/powerpoint/2010/main" val="1467140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7" name="图片 6">
            <a:extLst>
              <a:ext uri="{FF2B5EF4-FFF2-40B4-BE49-F238E27FC236}">
                <a16:creationId xmlns:a16="http://schemas.microsoft.com/office/drawing/2014/main" id="{5619E823-2D70-B006-DD31-B88060C1BF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750" y="1209993"/>
            <a:ext cx="2046516" cy="4438014"/>
          </a:xfrm>
          <a:prstGeom prst="rect">
            <a:avLst/>
          </a:prstGeom>
        </p:spPr>
      </p:pic>
      <p:pic>
        <p:nvPicPr>
          <p:cNvPr id="9" name="图片 8">
            <a:extLst>
              <a:ext uri="{FF2B5EF4-FFF2-40B4-BE49-F238E27FC236}">
                <a16:creationId xmlns:a16="http://schemas.microsoft.com/office/drawing/2014/main" id="{FF24456E-CF10-412E-C0C8-8574B0AFAD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746" y="1209993"/>
            <a:ext cx="2046516" cy="4438014"/>
          </a:xfrm>
          <a:prstGeom prst="rect">
            <a:avLst/>
          </a:prstGeom>
        </p:spPr>
      </p:pic>
      <p:pic>
        <p:nvPicPr>
          <p:cNvPr id="11" name="图片 10">
            <a:extLst>
              <a:ext uri="{FF2B5EF4-FFF2-40B4-BE49-F238E27FC236}">
                <a16:creationId xmlns:a16="http://schemas.microsoft.com/office/drawing/2014/main" id="{58113981-B7C5-429D-0031-E62F8A94B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742" y="1209993"/>
            <a:ext cx="2046516" cy="4438014"/>
          </a:xfrm>
          <a:prstGeom prst="rect">
            <a:avLst/>
          </a:prstGeom>
        </p:spPr>
      </p:pic>
      <p:pic>
        <p:nvPicPr>
          <p:cNvPr id="13" name="图片 12">
            <a:extLst>
              <a:ext uri="{FF2B5EF4-FFF2-40B4-BE49-F238E27FC236}">
                <a16:creationId xmlns:a16="http://schemas.microsoft.com/office/drawing/2014/main" id="{D6159CEE-12AA-3B83-7BA6-98C170D543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2734" y="1209993"/>
            <a:ext cx="2046516" cy="4438014"/>
          </a:xfrm>
          <a:prstGeom prst="rect">
            <a:avLst/>
          </a:prstGeom>
        </p:spPr>
      </p:pic>
      <p:pic>
        <p:nvPicPr>
          <p:cNvPr id="15" name="图片 14">
            <a:extLst>
              <a:ext uri="{FF2B5EF4-FFF2-40B4-BE49-F238E27FC236}">
                <a16:creationId xmlns:a16="http://schemas.microsoft.com/office/drawing/2014/main" id="{8E9F8C51-178E-FA8D-EE28-5DF92BEF34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72738" y="1209991"/>
            <a:ext cx="2046516" cy="4438016"/>
          </a:xfrm>
          <a:prstGeom prst="rect">
            <a:avLst/>
          </a:prstGeom>
        </p:spPr>
      </p:pic>
      <p:sp>
        <p:nvSpPr>
          <p:cNvPr id="17" name="文本框 16">
            <a:extLst>
              <a:ext uri="{FF2B5EF4-FFF2-40B4-BE49-F238E27FC236}">
                <a16:creationId xmlns:a16="http://schemas.microsoft.com/office/drawing/2014/main" id="{5226849F-6ED9-3D0E-A1AF-7464F4E5E2EB}"/>
              </a:ext>
            </a:extLst>
          </p:cNvPr>
          <p:cNvSpPr txBox="1"/>
          <p:nvPr/>
        </p:nvSpPr>
        <p:spPr>
          <a:xfrm>
            <a:off x="3047223" y="5648007"/>
            <a:ext cx="6097554" cy="680699"/>
          </a:xfrm>
          <a:prstGeom prst="rect">
            <a:avLst/>
          </a:prstGeom>
          <a:noFill/>
        </p:spPr>
        <p:txBody>
          <a:bodyPr wrap="square">
            <a:spAutoFit/>
          </a:bodyPr>
          <a:lstStyle/>
          <a:p>
            <a:pPr algn="ctr">
              <a:lnSpc>
                <a:spcPct val="150000"/>
              </a:lnSpc>
            </a:pPr>
            <a:r>
              <a:rPr lang="zh-CN" altLang="en-US" sz="2800" dirty="0">
                <a:solidFill>
                  <a:schemeClr val="bg1"/>
                </a:solidFill>
                <a:latin typeface="方正粗黑宋简体" panose="02000000000000000000" pitchFamily="2" charset="-122"/>
                <a:ea typeface="方正粗黑宋简体" panose="02000000000000000000" pitchFamily="2" charset="-122"/>
              </a:rPr>
              <a:t>第</a:t>
            </a:r>
            <a:r>
              <a:rPr lang="en-US" altLang="zh-CN" sz="2800" dirty="0">
                <a:solidFill>
                  <a:schemeClr val="bg1"/>
                </a:solidFill>
                <a:latin typeface="方正粗黑宋简体" panose="02000000000000000000" pitchFamily="2" charset="-122"/>
                <a:ea typeface="方正粗黑宋简体" panose="02000000000000000000" pitchFamily="2" charset="-122"/>
              </a:rPr>
              <a:t>1</a:t>
            </a:r>
            <a:r>
              <a:rPr lang="zh-CN" altLang="en-US" sz="2800" dirty="0">
                <a:solidFill>
                  <a:schemeClr val="bg1"/>
                </a:solidFill>
                <a:latin typeface="方正粗黑宋简体" panose="02000000000000000000" pitchFamily="2" charset="-122"/>
                <a:ea typeface="方正粗黑宋简体" panose="02000000000000000000" pitchFamily="2" charset="-122"/>
              </a:rPr>
              <a:t>组</a:t>
            </a:r>
            <a:endParaRPr lang="en-US" altLang="zh-CN" sz="2800" dirty="0">
              <a:solidFill>
                <a:schemeClr val="bg1"/>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3339410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7" name="图片 6">
            <a:extLst>
              <a:ext uri="{FF2B5EF4-FFF2-40B4-BE49-F238E27FC236}">
                <a16:creationId xmlns:a16="http://schemas.microsoft.com/office/drawing/2014/main" id="{5619E823-2D70-B006-DD31-B88060C1BF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750" y="1209993"/>
            <a:ext cx="2046516" cy="4438014"/>
          </a:xfrm>
          <a:prstGeom prst="rect">
            <a:avLst/>
          </a:prstGeom>
        </p:spPr>
      </p:pic>
      <p:pic>
        <p:nvPicPr>
          <p:cNvPr id="9" name="图片 8">
            <a:extLst>
              <a:ext uri="{FF2B5EF4-FFF2-40B4-BE49-F238E27FC236}">
                <a16:creationId xmlns:a16="http://schemas.microsoft.com/office/drawing/2014/main" id="{FF24456E-CF10-412E-C0C8-8574B0AFAD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746" y="1209993"/>
            <a:ext cx="2046516" cy="4438014"/>
          </a:xfrm>
          <a:prstGeom prst="rect">
            <a:avLst/>
          </a:prstGeom>
        </p:spPr>
      </p:pic>
      <p:pic>
        <p:nvPicPr>
          <p:cNvPr id="11" name="图片 10">
            <a:extLst>
              <a:ext uri="{FF2B5EF4-FFF2-40B4-BE49-F238E27FC236}">
                <a16:creationId xmlns:a16="http://schemas.microsoft.com/office/drawing/2014/main" id="{58113981-B7C5-429D-0031-E62F8A94B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742" y="1209993"/>
            <a:ext cx="2046516" cy="4438014"/>
          </a:xfrm>
          <a:prstGeom prst="rect">
            <a:avLst/>
          </a:prstGeom>
        </p:spPr>
      </p:pic>
      <p:pic>
        <p:nvPicPr>
          <p:cNvPr id="13" name="图片 12">
            <a:extLst>
              <a:ext uri="{FF2B5EF4-FFF2-40B4-BE49-F238E27FC236}">
                <a16:creationId xmlns:a16="http://schemas.microsoft.com/office/drawing/2014/main" id="{D6159CEE-12AA-3B83-7BA6-98C170D543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2734" y="1209993"/>
            <a:ext cx="2046516" cy="4438014"/>
          </a:xfrm>
          <a:prstGeom prst="rect">
            <a:avLst/>
          </a:prstGeom>
        </p:spPr>
      </p:pic>
      <p:pic>
        <p:nvPicPr>
          <p:cNvPr id="15" name="图片 14">
            <a:extLst>
              <a:ext uri="{FF2B5EF4-FFF2-40B4-BE49-F238E27FC236}">
                <a16:creationId xmlns:a16="http://schemas.microsoft.com/office/drawing/2014/main" id="{8E9F8C51-178E-FA8D-EE28-5DF92BEF34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72738" y="1209991"/>
            <a:ext cx="2046516" cy="4438016"/>
          </a:xfrm>
          <a:prstGeom prst="rect">
            <a:avLst/>
          </a:prstGeom>
        </p:spPr>
      </p:pic>
      <p:sp>
        <p:nvSpPr>
          <p:cNvPr id="17" name="文本框 16">
            <a:extLst>
              <a:ext uri="{FF2B5EF4-FFF2-40B4-BE49-F238E27FC236}">
                <a16:creationId xmlns:a16="http://schemas.microsoft.com/office/drawing/2014/main" id="{5226849F-6ED9-3D0E-A1AF-7464F4E5E2EB}"/>
              </a:ext>
            </a:extLst>
          </p:cNvPr>
          <p:cNvSpPr txBox="1"/>
          <p:nvPr/>
        </p:nvSpPr>
        <p:spPr>
          <a:xfrm>
            <a:off x="3047223" y="5648007"/>
            <a:ext cx="6097554" cy="680699"/>
          </a:xfrm>
          <a:prstGeom prst="rect">
            <a:avLst/>
          </a:prstGeom>
          <a:noFill/>
        </p:spPr>
        <p:txBody>
          <a:bodyPr wrap="square">
            <a:spAutoFit/>
          </a:bodyPr>
          <a:lstStyle/>
          <a:p>
            <a:pPr algn="ctr">
              <a:lnSpc>
                <a:spcPct val="150000"/>
              </a:lnSpc>
            </a:pPr>
            <a:r>
              <a:rPr lang="zh-CN" altLang="en-US" sz="2800" dirty="0">
                <a:solidFill>
                  <a:schemeClr val="bg1"/>
                </a:solidFill>
                <a:latin typeface="方正粗黑宋简体" panose="02000000000000000000" pitchFamily="2" charset="-122"/>
                <a:ea typeface="方正粗黑宋简体" panose="02000000000000000000" pitchFamily="2" charset="-122"/>
              </a:rPr>
              <a:t>第</a:t>
            </a:r>
            <a:r>
              <a:rPr lang="en-US" altLang="zh-CN" sz="2800" dirty="0">
                <a:solidFill>
                  <a:schemeClr val="bg1"/>
                </a:solidFill>
                <a:latin typeface="方正粗黑宋简体" panose="02000000000000000000" pitchFamily="2" charset="-122"/>
                <a:ea typeface="方正粗黑宋简体" panose="02000000000000000000" pitchFamily="2" charset="-122"/>
              </a:rPr>
              <a:t>2</a:t>
            </a:r>
            <a:r>
              <a:rPr lang="zh-CN" altLang="en-US" sz="2800" dirty="0">
                <a:solidFill>
                  <a:schemeClr val="bg1"/>
                </a:solidFill>
                <a:latin typeface="方正粗黑宋简体" panose="02000000000000000000" pitchFamily="2" charset="-122"/>
                <a:ea typeface="方正粗黑宋简体" panose="02000000000000000000" pitchFamily="2" charset="-122"/>
              </a:rPr>
              <a:t>组</a:t>
            </a:r>
            <a:endParaRPr lang="en-US" altLang="zh-CN" sz="2800" dirty="0">
              <a:solidFill>
                <a:schemeClr val="bg1"/>
              </a:solidFill>
              <a:latin typeface="方正粗黑宋简体" panose="02000000000000000000" pitchFamily="2" charset="-122"/>
              <a:ea typeface="方正粗黑宋简体" panose="02000000000000000000" pitchFamily="2" charset="-122"/>
            </a:endParaRPr>
          </a:p>
        </p:txBody>
      </p:sp>
      <p:pic>
        <p:nvPicPr>
          <p:cNvPr id="5" name="图片 4">
            <a:extLst>
              <a:ext uri="{FF2B5EF4-FFF2-40B4-BE49-F238E27FC236}">
                <a16:creationId xmlns:a16="http://schemas.microsoft.com/office/drawing/2014/main" id="{85ABCD13-B9EF-CD76-9E05-0CDBCD3C5C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2749" y="1209989"/>
            <a:ext cx="2046518" cy="4438018"/>
          </a:xfrm>
          <a:prstGeom prst="rect">
            <a:avLst/>
          </a:prstGeom>
        </p:spPr>
      </p:pic>
      <p:pic>
        <p:nvPicPr>
          <p:cNvPr id="8" name="图片 7">
            <a:extLst>
              <a:ext uri="{FF2B5EF4-FFF2-40B4-BE49-F238E27FC236}">
                <a16:creationId xmlns:a16="http://schemas.microsoft.com/office/drawing/2014/main" id="{DEEF7FDA-70F4-B328-F45D-405B851C4FA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72750" y="1209989"/>
            <a:ext cx="2046512" cy="4438004"/>
          </a:xfrm>
          <a:prstGeom prst="rect">
            <a:avLst/>
          </a:prstGeom>
        </p:spPr>
      </p:pic>
      <p:pic>
        <p:nvPicPr>
          <p:cNvPr id="12" name="图片 11">
            <a:extLst>
              <a:ext uri="{FF2B5EF4-FFF2-40B4-BE49-F238E27FC236}">
                <a16:creationId xmlns:a16="http://schemas.microsoft.com/office/drawing/2014/main" id="{766E0A19-F782-4965-B20F-EFE895B4DDE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72740" y="1209989"/>
            <a:ext cx="2046520" cy="4438022"/>
          </a:xfrm>
          <a:prstGeom prst="rect">
            <a:avLst/>
          </a:prstGeom>
        </p:spPr>
      </p:pic>
      <p:pic>
        <p:nvPicPr>
          <p:cNvPr id="16" name="图片 15">
            <a:extLst>
              <a:ext uri="{FF2B5EF4-FFF2-40B4-BE49-F238E27FC236}">
                <a16:creationId xmlns:a16="http://schemas.microsoft.com/office/drawing/2014/main" id="{E18A1A64-1582-4CD8-F0B9-E48D9AA8814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72736" y="1209989"/>
            <a:ext cx="2046520" cy="4438022"/>
          </a:xfrm>
          <a:prstGeom prst="rect">
            <a:avLst/>
          </a:prstGeom>
        </p:spPr>
      </p:pic>
      <p:pic>
        <p:nvPicPr>
          <p:cNvPr id="19" name="图片 18">
            <a:extLst>
              <a:ext uri="{FF2B5EF4-FFF2-40B4-BE49-F238E27FC236}">
                <a16:creationId xmlns:a16="http://schemas.microsoft.com/office/drawing/2014/main" id="{73E96A5D-4AF8-258D-CF61-F7D606D966C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672730" y="1209989"/>
            <a:ext cx="2046520" cy="4438022"/>
          </a:xfrm>
          <a:prstGeom prst="rect">
            <a:avLst/>
          </a:prstGeom>
        </p:spPr>
      </p:pic>
    </p:spTree>
    <p:extLst>
      <p:ext uri="{BB962C8B-B14F-4D97-AF65-F5344CB8AC3E}">
        <p14:creationId xmlns:p14="http://schemas.microsoft.com/office/powerpoint/2010/main" val="2318969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pic>
        <p:nvPicPr>
          <p:cNvPr id="7" name="图片 6">
            <a:extLst>
              <a:ext uri="{FF2B5EF4-FFF2-40B4-BE49-F238E27FC236}">
                <a16:creationId xmlns:a16="http://schemas.microsoft.com/office/drawing/2014/main" id="{5619E823-2D70-B006-DD31-B88060C1BF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750" y="1209993"/>
            <a:ext cx="2046516" cy="4438014"/>
          </a:xfrm>
          <a:prstGeom prst="rect">
            <a:avLst/>
          </a:prstGeom>
        </p:spPr>
      </p:pic>
      <p:pic>
        <p:nvPicPr>
          <p:cNvPr id="9" name="图片 8">
            <a:extLst>
              <a:ext uri="{FF2B5EF4-FFF2-40B4-BE49-F238E27FC236}">
                <a16:creationId xmlns:a16="http://schemas.microsoft.com/office/drawing/2014/main" id="{FF24456E-CF10-412E-C0C8-8574B0AFAD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746" y="1209993"/>
            <a:ext cx="2046516" cy="4438014"/>
          </a:xfrm>
          <a:prstGeom prst="rect">
            <a:avLst/>
          </a:prstGeom>
        </p:spPr>
      </p:pic>
      <p:pic>
        <p:nvPicPr>
          <p:cNvPr id="11" name="图片 10">
            <a:extLst>
              <a:ext uri="{FF2B5EF4-FFF2-40B4-BE49-F238E27FC236}">
                <a16:creationId xmlns:a16="http://schemas.microsoft.com/office/drawing/2014/main" id="{58113981-B7C5-429D-0031-E62F8A94B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742" y="1209993"/>
            <a:ext cx="2046516" cy="4438014"/>
          </a:xfrm>
          <a:prstGeom prst="rect">
            <a:avLst/>
          </a:prstGeom>
        </p:spPr>
      </p:pic>
      <p:pic>
        <p:nvPicPr>
          <p:cNvPr id="13" name="图片 12">
            <a:extLst>
              <a:ext uri="{FF2B5EF4-FFF2-40B4-BE49-F238E27FC236}">
                <a16:creationId xmlns:a16="http://schemas.microsoft.com/office/drawing/2014/main" id="{D6159CEE-12AA-3B83-7BA6-98C170D543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2734" y="1209993"/>
            <a:ext cx="2046516" cy="4438014"/>
          </a:xfrm>
          <a:prstGeom prst="rect">
            <a:avLst/>
          </a:prstGeom>
        </p:spPr>
      </p:pic>
      <p:pic>
        <p:nvPicPr>
          <p:cNvPr id="15" name="图片 14">
            <a:extLst>
              <a:ext uri="{FF2B5EF4-FFF2-40B4-BE49-F238E27FC236}">
                <a16:creationId xmlns:a16="http://schemas.microsoft.com/office/drawing/2014/main" id="{8E9F8C51-178E-FA8D-EE28-5DF92BEF34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72738" y="1209991"/>
            <a:ext cx="2046516" cy="4438016"/>
          </a:xfrm>
          <a:prstGeom prst="rect">
            <a:avLst/>
          </a:prstGeom>
        </p:spPr>
      </p:pic>
      <p:sp>
        <p:nvSpPr>
          <p:cNvPr id="17" name="文本框 16">
            <a:extLst>
              <a:ext uri="{FF2B5EF4-FFF2-40B4-BE49-F238E27FC236}">
                <a16:creationId xmlns:a16="http://schemas.microsoft.com/office/drawing/2014/main" id="{5226849F-6ED9-3D0E-A1AF-7464F4E5E2EB}"/>
              </a:ext>
            </a:extLst>
          </p:cNvPr>
          <p:cNvSpPr txBox="1"/>
          <p:nvPr/>
        </p:nvSpPr>
        <p:spPr>
          <a:xfrm>
            <a:off x="3047223" y="5648007"/>
            <a:ext cx="6097554" cy="680699"/>
          </a:xfrm>
          <a:prstGeom prst="rect">
            <a:avLst/>
          </a:prstGeom>
          <a:noFill/>
        </p:spPr>
        <p:txBody>
          <a:bodyPr wrap="square">
            <a:spAutoFit/>
          </a:bodyPr>
          <a:lstStyle/>
          <a:p>
            <a:pPr algn="ctr">
              <a:lnSpc>
                <a:spcPct val="150000"/>
              </a:lnSpc>
            </a:pPr>
            <a:r>
              <a:rPr lang="zh-CN" altLang="en-US" sz="2800" dirty="0">
                <a:solidFill>
                  <a:schemeClr val="bg1"/>
                </a:solidFill>
                <a:latin typeface="方正粗黑宋简体" panose="02000000000000000000" pitchFamily="2" charset="-122"/>
                <a:ea typeface="方正粗黑宋简体" panose="02000000000000000000" pitchFamily="2" charset="-122"/>
              </a:rPr>
              <a:t>第</a:t>
            </a:r>
            <a:r>
              <a:rPr lang="en-US" altLang="zh-CN" sz="2800" dirty="0">
                <a:solidFill>
                  <a:schemeClr val="bg1"/>
                </a:solidFill>
                <a:latin typeface="方正粗黑宋简体" panose="02000000000000000000" pitchFamily="2" charset="-122"/>
                <a:ea typeface="方正粗黑宋简体" panose="02000000000000000000" pitchFamily="2" charset="-122"/>
              </a:rPr>
              <a:t>3</a:t>
            </a:r>
            <a:r>
              <a:rPr lang="zh-CN" altLang="en-US" sz="2800" dirty="0">
                <a:solidFill>
                  <a:schemeClr val="bg1"/>
                </a:solidFill>
                <a:latin typeface="方正粗黑宋简体" panose="02000000000000000000" pitchFamily="2" charset="-122"/>
                <a:ea typeface="方正粗黑宋简体" panose="02000000000000000000" pitchFamily="2" charset="-122"/>
              </a:rPr>
              <a:t>组</a:t>
            </a:r>
            <a:endParaRPr lang="en-US" altLang="zh-CN" sz="2800" dirty="0">
              <a:solidFill>
                <a:schemeClr val="bg1"/>
              </a:solidFill>
              <a:latin typeface="方正粗黑宋简体" panose="02000000000000000000" pitchFamily="2" charset="-122"/>
              <a:ea typeface="方正粗黑宋简体" panose="02000000000000000000" pitchFamily="2" charset="-122"/>
            </a:endParaRPr>
          </a:p>
        </p:txBody>
      </p:sp>
      <p:pic>
        <p:nvPicPr>
          <p:cNvPr id="5" name="图片 4">
            <a:extLst>
              <a:ext uri="{FF2B5EF4-FFF2-40B4-BE49-F238E27FC236}">
                <a16:creationId xmlns:a16="http://schemas.microsoft.com/office/drawing/2014/main" id="{71F0868F-A4DB-1BB0-CE8C-A1364E1A2FE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2749" y="1209991"/>
            <a:ext cx="2046518" cy="4438018"/>
          </a:xfrm>
          <a:prstGeom prst="rect">
            <a:avLst/>
          </a:prstGeom>
        </p:spPr>
      </p:pic>
      <p:pic>
        <p:nvPicPr>
          <p:cNvPr id="8" name="图片 7">
            <a:extLst>
              <a:ext uri="{FF2B5EF4-FFF2-40B4-BE49-F238E27FC236}">
                <a16:creationId xmlns:a16="http://schemas.microsoft.com/office/drawing/2014/main" id="{6D623BA2-360B-88B6-1E7F-6295B0C07F4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72744" y="1209991"/>
            <a:ext cx="2046518" cy="4438018"/>
          </a:xfrm>
          <a:prstGeom prst="rect">
            <a:avLst/>
          </a:prstGeom>
        </p:spPr>
      </p:pic>
      <p:pic>
        <p:nvPicPr>
          <p:cNvPr id="12" name="图片 11">
            <a:extLst>
              <a:ext uri="{FF2B5EF4-FFF2-40B4-BE49-F238E27FC236}">
                <a16:creationId xmlns:a16="http://schemas.microsoft.com/office/drawing/2014/main" id="{3C0F3B52-EDA3-667F-1A4D-0CC042BFF8A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72741" y="1209991"/>
            <a:ext cx="2046518" cy="4438018"/>
          </a:xfrm>
          <a:prstGeom prst="rect">
            <a:avLst/>
          </a:prstGeom>
        </p:spPr>
      </p:pic>
      <p:pic>
        <p:nvPicPr>
          <p:cNvPr id="16" name="图片 15">
            <a:extLst>
              <a:ext uri="{FF2B5EF4-FFF2-40B4-BE49-F238E27FC236}">
                <a16:creationId xmlns:a16="http://schemas.microsoft.com/office/drawing/2014/main" id="{D2FAB851-E71D-5BA7-F50C-2692744C5F9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72737" y="1209991"/>
            <a:ext cx="2046518" cy="4438018"/>
          </a:xfrm>
          <a:prstGeom prst="rect">
            <a:avLst/>
          </a:prstGeom>
        </p:spPr>
      </p:pic>
      <p:pic>
        <p:nvPicPr>
          <p:cNvPr id="19" name="图片 18">
            <a:extLst>
              <a:ext uri="{FF2B5EF4-FFF2-40B4-BE49-F238E27FC236}">
                <a16:creationId xmlns:a16="http://schemas.microsoft.com/office/drawing/2014/main" id="{7B0DDABF-FF86-1A20-6E45-67379A8FA70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657961" y="1209989"/>
            <a:ext cx="2046518" cy="4438018"/>
          </a:xfrm>
          <a:prstGeom prst="rect">
            <a:avLst/>
          </a:prstGeom>
        </p:spPr>
      </p:pic>
    </p:spTree>
    <p:extLst>
      <p:ext uri="{BB962C8B-B14F-4D97-AF65-F5344CB8AC3E}">
        <p14:creationId xmlns:p14="http://schemas.microsoft.com/office/powerpoint/2010/main" val="1659841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50CB28D3-DA1F-C87F-1A26-8ED979BEE4A2}"/>
              </a:ext>
            </a:extLst>
          </p:cNvPr>
          <p:cNvSpPr txBox="1"/>
          <p:nvPr/>
        </p:nvSpPr>
        <p:spPr>
          <a:xfrm>
            <a:off x="2728936" y="2705725"/>
            <a:ext cx="6734127" cy="1446550"/>
          </a:xfrm>
          <a:prstGeom prst="rect">
            <a:avLst/>
          </a:prstGeom>
          <a:noFill/>
        </p:spPr>
        <p:txBody>
          <a:bodyPr wrap="square" rtlCol="0">
            <a:spAutoFit/>
          </a:bodyPr>
          <a:lstStyle/>
          <a:p>
            <a:pPr algn="ctr"/>
            <a:r>
              <a:rPr lang="en-US" altLang="zh-CN" sz="8800" dirty="0">
                <a:solidFill>
                  <a:srgbClr val="C00000"/>
                </a:solidFill>
                <a:latin typeface="方正粗黑宋简体" panose="02000000000000000000" pitchFamily="2" charset="-122"/>
                <a:ea typeface="方正粗黑宋简体" panose="02000000000000000000" pitchFamily="2" charset="-122"/>
                <a:hlinkClick r:id="rId3" action="ppaction://hlinkfile">
                  <a:extLst>
                    <a:ext uri="{A12FA001-AC4F-418D-AE19-62706E023703}">
                      <ahyp:hlinkClr xmlns:ahyp="http://schemas.microsoft.com/office/drawing/2018/hyperlinkcolor" val="tx"/>
                    </a:ext>
                  </a:extLst>
                </a:hlinkClick>
              </a:rPr>
              <a:t>code</a:t>
            </a:r>
            <a:endParaRPr lang="zh-CN" altLang="en-US" sz="8800" dirty="0">
              <a:solidFill>
                <a:srgbClr val="C00000"/>
              </a:solidFill>
              <a:latin typeface="方正粗黑宋简体" panose="02000000000000000000" pitchFamily="2" charset="-122"/>
              <a:ea typeface="方正粗黑宋简体" panose="02000000000000000000" pitchFamily="2" charset="-122"/>
            </a:endParaRPr>
          </a:p>
        </p:txBody>
      </p:sp>
      <p:sp>
        <p:nvSpPr>
          <p:cNvPr id="8" name="文本框 7">
            <a:extLst>
              <a:ext uri="{FF2B5EF4-FFF2-40B4-BE49-F238E27FC236}">
                <a16:creationId xmlns:a16="http://schemas.microsoft.com/office/drawing/2014/main" id="{6D9319BD-7D38-2789-2ABC-E8D580D0F60D}"/>
              </a:ext>
            </a:extLst>
          </p:cNvPr>
          <p:cNvSpPr txBox="1"/>
          <p:nvPr/>
        </p:nvSpPr>
        <p:spPr>
          <a:xfrm>
            <a:off x="3047223" y="1380511"/>
            <a:ext cx="6097554" cy="680699"/>
          </a:xfrm>
          <a:prstGeom prst="rect">
            <a:avLst/>
          </a:prstGeom>
          <a:noFill/>
        </p:spPr>
        <p:txBody>
          <a:bodyPr wrap="square">
            <a:spAutoFit/>
          </a:bodyPr>
          <a:lstStyle/>
          <a:p>
            <a:pPr algn="ctr">
              <a:lnSpc>
                <a:spcPct val="150000"/>
              </a:lnSpc>
            </a:pPr>
            <a:r>
              <a:rPr lang="en-US" altLang="zh-CN" sz="2800" dirty="0">
                <a:solidFill>
                  <a:schemeClr val="bg1"/>
                </a:solidFill>
                <a:latin typeface="方正粗黑宋简体" panose="02000000000000000000" pitchFamily="2" charset="-122"/>
                <a:ea typeface="方正粗黑宋简体" panose="02000000000000000000" pitchFamily="2" charset="-122"/>
              </a:rPr>
              <a:t>click it</a:t>
            </a:r>
          </a:p>
        </p:txBody>
      </p:sp>
      <p:cxnSp>
        <p:nvCxnSpPr>
          <p:cNvPr id="10" name="直接连接符 9">
            <a:extLst>
              <a:ext uri="{FF2B5EF4-FFF2-40B4-BE49-F238E27FC236}">
                <a16:creationId xmlns:a16="http://schemas.microsoft.com/office/drawing/2014/main" id="{1DC5E74C-2C01-F0C7-0D56-EBDA4EFF15B8}"/>
              </a:ext>
            </a:extLst>
          </p:cNvPr>
          <p:cNvCxnSpPr>
            <a:cxnSpLocks/>
            <a:stCxn id="8" idx="2"/>
            <a:endCxn id="4" idx="0"/>
          </p:cNvCxnSpPr>
          <p:nvPr/>
        </p:nvCxnSpPr>
        <p:spPr>
          <a:xfrm>
            <a:off x="6096000" y="2061210"/>
            <a:ext cx="0" cy="644515"/>
          </a:xfrm>
          <a:prstGeom prst="line">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8096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51F5473-9A41-F018-75DA-6D7188A2B63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4F586259-4964-B016-428F-44B515728400}"/>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7" name="矩形 6">
            <a:extLst>
              <a:ext uri="{FF2B5EF4-FFF2-40B4-BE49-F238E27FC236}">
                <a16:creationId xmlns:a16="http://schemas.microsoft.com/office/drawing/2014/main" id="{C2168FDA-2811-26C1-B80D-49ADB2345BD5}"/>
              </a:ext>
            </a:extLst>
          </p:cNvPr>
          <p:cNvSpPr/>
          <p:nvPr/>
        </p:nvSpPr>
        <p:spPr>
          <a:xfrm>
            <a:off x="0" y="1897626"/>
            <a:ext cx="12192000" cy="3067663"/>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D6C0805-5E71-F789-BB42-C72AC76E1F5B}"/>
              </a:ext>
            </a:extLst>
          </p:cNvPr>
          <p:cNvSpPr txBox="1"/>
          <p:nvPr/>
        </p:nvSpPr>
        <p:spPr>
          <a:xfrm>
            <a:off x="1491153" y="2342305"/>
            <a:ext cx="9209693" cy="2032479"/>
          </a:xfrm>
          <a:prstGeom prst="rect">
            <a:avLst/>
          </a:prstGeom>
          <a:noFill/>
        </p:spPr>
        <p:txBody>
          <a:bodyPr wrap="square" rtlCol="0">
            <a:spAutoFit/>
          </a:bodyPr>
          <a:lstStyle/>
          <a:p>
            <a:pPr algn="ctr">
              <a:lnSpc>
                <a:spcPct val="150000"/>
              </a:lnSpc>
            </a:pPr>
            <a:r>
              <a:rPr lang="zh-CN" altLang="en-US" sz="4400" dirty="0">
                <a:latin typeface="方正粗黑宋简体" panose="02000000000000000000" pitchFamily="2" charset="-122"/>
                <a:ea typeface="方正粗黑宋简体" panose="02000000000000000000" pitchFamily="2" charset="-122"/>
              </a:rPr>
              <a:t>感  谢  您  的  垂  听</a:t>
            </a:r>
            <a:endParaRPr lang="en-US" altLang="zh-CN" sz="4400" dirty="0">
              <a:latin typeface="方正粗黑宋简体" panose="02000000000000000000" pitchFamily="2" charset="-122"/>
              <a:ea typeface="方正粗黑宋简体" panose="02000000000000000000" pitchFamily="2" charset="-122"/>
            </a:endParaRPr>
          </a:p>
          <a:p>
            <a:pPr algn="ctr">
              <a:lnSpc>
                <a:spcPct val="150000"/>
              </a:lnSpc>
            </a:pPr>
            <a:r>
              <a:rPr lang="zh-CN" altLang="en-US" sz="4400" dirty="0">
                <a:latin typeface="方正粗黑宋简体" panose="02000000000000000000" pitchFamily="2" charset="-122"/>
                <a:ea typeface="方正粗黑宋简体" panose="02000000000000000000" pitchFamily="2" charset="-122"/>
              </a:rPr>
              <a:t>请  您  批  评  指  正</a:t>
            </a:r>
            <a:endParaRPr lang="en-US" altLang="zh-CN" sz="4400"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830364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3E5CAFE-A9E4-ED59-A880-88AB4667B9B9}"/>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117F1BDF-9F80-0C76-8197-31A37F680E83}"/>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5" name="文本框 4">
            <a:extLst>
              <a:ext uri="{FF2B5EF4-FFF2-40B4-BE49-F238E27FC236}">
                <a16:creationId xmlns:a16="http://schemas.microsoft.com/office/drawing/2014/main" id="{44AF7A42-CE9E-CE6C-3AB0-4B329D4AC0C7}"/>
              </a:ext>
            </a:extLst>
          </p:cNvPr>
          <p:cNvSpPr txBox="1"/>
          <p:nvPr/>
        </p:nvSpPr>
        <p:spPr>
          <a:xfrm>
            <a:off x="9419303" y="6189158"/>
            <a:ext cx="2772697" cy="574453"/>
          </a:xfrm>
          <a:prstGeom prst="rect">
            <a:avLst/>
          </a:prstGeom>
          <a:noFill/>
        </p:spPr>
        <p:txBody>
          <a:bodyPr wrap="square">
            <a:spAutoFit/>
          </a:bodyPr>
          <a:lstStyle/>
          <a:p>
            <a:pPr algn="ctr">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 1.</a:t>
            </a:r>
            <a:r>
              <a:rPr lang="zh-CN" altLang="en-US" dirty="0">
                <a:solidFill>
                  <a:schemeClr val="bg1"/>
                </a:solidFill>
                <a:latin typeface="方正粗黑宋简体" panose="02000000000000000000" pitchFamily="2" charset="-122"/>
                <a:ea typeface="方正粗黑宋简体" panose="02000000000000000000" pitchFamily="2" charset="-122"/>
              </a:rPr>
              <a:t>数组通过下标索引实现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p:txBody>
      </p:sp>
      <p:sp>
        <p:nvSpPr>
          <p:cNvPr id="6" name="矩形 5">
            <a:extLst>
              <a:ext uri="{FF2B5EF4-FFF2-40B4-BE49-F238E27FC236}">
                <a16:creationId xmlns:a16="http://schemas.microsoft.com/office/drawing/2014/main" id="{755987A9-47B8-A4F8-D3C1-E40D12BC2900}"/>
              </a:ext>
            </a:extLst>
          </p:cNvPr>
          <p:cNvSpPr/>
          <p:nvPr/>
        </p:nvSpPr>
        <p:spPr>
          <a:xfrm>
            <a:off x="1073854"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FC04F15C-2E4D-12BF-2F82-7F652CEC9A86}"/>
              </a:ext>
            </a:extLst>
          </p:cNvPr>
          <p:cNvSpPr/>
          <p:nvPr/>
        </p:nvSpPr>
        <p:spPr>
          <a:xfrm>
            <a:off x="2332383" y="1939414"/>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ECA60F37-5539-A56D-B83B-9EC59233D211}"/>
              </a:ext>
            </a:extLst>
          </p:cNvPr>
          <p:cNvSpPr/>
          <p:nvPr/>
        </p:nvSpPr>
        <p:spPr>
          <a:xfrm>
            <a:off x="3590912"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DA805932-3406-71C1-7EC9-D956DE4AB840}"/>
              </a:ext>
            </a:extLst>
          </p:cNvPr>
          <p:cNvSpPr/>
          <p:nvPr/>
        </p:nvSpPr>
        <p:spPr>
          <a:xfrm>
            <a:off x="4849441"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5537CE5-F144-59FB-9286-94E2CF2CB7D2}"/>
              </a:ext>
            </a:extLst>
          </p:cNvPr>
          <p:cNvSpPr/>
          <p:nvPr/>
        </p:nvSpPr>
        <p:spPr>
          <a:xfrm>
            <a:off x="6107970"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4C03D4A-0B3C-C8DA-6C16-7B7ACEBBCCB6}"/>
              </a:ext>
            </a:extLst>
          </p:cNvPr>
          <p:cNvSpPr/>
          <p:nvPr/>
        </p:nvSpPr>
        <p:spPr>
          <a:xfrm>
            <a:off x="7366499"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8B817686-F459-7324-43B6-FDB7413D2210}"/>
              </a:ext>
            </a:extLst>
          </p:cNvPr>
          <p:cNvSpPr/>
          <p:nvPr/>
        </p:nvSpPr>
        <p:spPr>
          <a:xfrm>
            <a:off x="9770488" y="1934496"/>
            <a:ext cx="1258529"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D34AD857-FCBF-37BC-6AF4-6973B398D0B4}"/>
              </a:ext>
            </a:extLst>
          </p:cNvPr>
          <p:cNvSpPr txBox="1"/>
          <p:nvPr/>
        </p:nvSpPr>
        <p:spPr>
          <a:xfrm>
            <a:off x="8568494" y="1939413"/>
            <a:ext cx="1258528" cy="646331"/>
          </a:xfrm>
          <a:prstGeom prst="rect">
            <a:avLst/>
          </a:prstGeom>
          <a:noFill/>
        </p:spPr>
        <p:txBody>
          <a:bodyPr wrap="square" rtlCol="0">
            <a:spAutoFit/>
          </a:bodyPr>
          <a:lstStyle/>
          <a:p>
            <a:pPr algn="ctr"/>
            <a:r>
              <a:rPr lang="en-US" altLang="zh-CN" sz="3600" dirty="0">
                <a:solidFill>
                  <a:schemeClr val="bg1"/>
                </a:solidFill>
                <a:latin typeface="华文中宋" panose="02010600040101010101" pitchFamily="2" charset="-122"/>
                <a:ea typeface="华文中宋" panose="02010600040101010101" pitchFamily="2" charset="-122"/>
              </a:rPr>
              <a:t>……</a:t>
            </a:r>
            <a:endParaRPr lang="zh-CN" altLang="en-US" sz="3600" dirty="0">
              <a:solidFill>
                <a:schemeClr val="bg1"/>
              </a:solidFill>
              <a:latin typeface="华文中宋" panose="02010600040101010101" pitchFamily="2" charset="-122"/>
              <a:ea typeface="华文中宋" panose="02010600040101010101" pitchFamily="2" charset="-122"/>
            </a:endParaRPr>
          </a:p>
        </p:txBody>
      </p:sp>
      <p:sp>
        <p:nvSpPr>
          <p:cNvPr id="19" name="文本框 18">
            <a:extLst>
              <a:ext uri="{FF2B5EF4-FFF2-40B4-BE49-F238E27FC236}">
                <a16:creationId xmlns:a16="http://schemas.microsoft.com/office/drawing/2014/main" id="{9DECF3A6-A3A0-59D8-52CA-177DBBC733B8}"/>
              </a:ext>
            </a:extLst>
          </p:cNvPr>
          <p:cNvSpPr txBox="1"/>
          <p:nvPr/>
        </p:nvSpPr>
        <p:spPr>
          <a:xfrm>
            <a:off x="1334408"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0</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0" name="文本框 19">
            <a:extLst>
              <a:ext uri="{FF2B5EF4-FFF2-40B4-BE49-F238E27FC236}">
                <a16:creationId xmlns:a16="http://schemas.microsoft.com/office/drawing/2014/main" id="{8D5C51E6-3FB0-2243-2E97-E5F9F15A3CA8}"/>
              </a:ext>
            </a:extLst>
          </p:cNvPr>
          <p:cNvSpPr txBox="1"/>
          <p:nvPr/>
        </p:nvSpPr>
        <p:spPr>
          <a:xfrm>
            <a:off x="159454" y="2716160"/>
            <a:ext cx="737419" cy="523220"/>
          </a:xfrm>
          <a:prstGeom prst="rect">
            <a:avLst/>
          </a:prstGeom>
          <a:noFill/>
        </p:spPr>
        <p:txBody>
          <a:bodyPr wrap="square" rtlCol="0">
            <a:spAutoFit/>
          </a:bodyPr>
          <a:lstStyle/>
          <a:p>
            <a:pPr algn="ctr"/>
            <a:r>
              <a:rPr lang="en-US" altLang="zh-CN" sz="2800" dirty="0" err="1">
                <a:solidFill>
                  <a:schemeClr val="bg1"/>
                </a:solidFill>
                <a:latin typeface="方正粗黑宋简体" panose="02000000000000000000" pitchFamily="2" charset="-122"/>
                <a:ea typeface="方正粗黑宋简体" panose="02000000000000000000" pitchFamily="2" charset="-122"/>
              </a:rPr>
              <a:t>i</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1" name="文本框 20">
            <a:extLst>
              <a:ext uri="{FF2B5EF4-FFF2-40B4-BE49-F238E27FC236}">
                <a16:creationId xmlns:a16="http://schemas.microsoft.com/office/drawing/2014/main" id="{9FE5E3BC-8F50-4237-F4C5-7844D6F9687C}"/>
              </a:ext>
            </a:extLst>
          </p:cNvPr>
          <p:cNvSpPr txBox="1"/>
          <p:nvPr/>
        </p:nvSpPr>
        <p:spPr>
          <a:xfrm>
            <a:off x="159454" y="2062524"/>
            <a:ext cx="737419" cy="523220"/>
          </a:xfrm>
          <a:prstGeom prst="rect">
            <a:avLst/>
          </a:prstGeom>
          <a:noFill/>
        </p:spPr>
        <p:txBody>
          <a:bodyPr wrap="square" rtlCol="0">
            <a:spAutoFit/>
          </a:bodyPr>
          <a:lstStyle/>
          <a:p>
            <a:pPr algn="ctr"/>
            <a:r>
              <a:rPr lang="en-US" altLang="zh-CN" sz="2800" dirty="0" err="1">
                <a:solidFill>
                  <a:schemeClr val="bg1"/>
                </a:solidFill>
                <a:latin typeface="方正粗黑宋简体" panose="02000000000000000000" pitchFamily="2" charset="-122"/>
                <a:ea typeface="方正粗黑宋简体" panose="02000000000000000000" pitchFamily="2" charset="-122"/>
              </a:rPr>
              <a:t>arr</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2" name="文本框 21">
            <a:extLst>
              <a:ext uri="{FF2B5EF4-FFF2-40B4-BE49-F238E27FC236}">
                <a16:creationId xmlns:a16="http://schemas.microsoft.com/office/drawing/2014/main" id="{F9FCDA90-3A04-84A6-9401-9C342E82A12F}"/>
              </a:ext>
            </a:extLst>
          </p:cNvPr>
          <p:cNvSpPr txBox="1"/>
          <p:nvPr/>
        </p:nvSpPr>
        <p:spPr>
          <a:xfrm>
            <a:off x="2592937"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1</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3" name="文本框 22">
            <a:extLst>
              <a:ext uri="{FF2B5EF4-FFF2-40B4-BE49-F238E27FC236}">
                <a16:creationId xmlns:a16="http://schemas.microsoft.com/office/drawing/2014/main" id="{72EE2C85-0FAB-D5E8-3759-07CF5B2C94F3}"/>
              </a:ext>
            </a:extLst>
          </p:cNvPr>
          <p:cNvSpPr txBox="1"/>
          <p:nvPr/>
        </p:nvSpPr>
        <p:spPr>
          <a:xfrm>
            <a:off x="3851466"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2</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4" name="文本框 23">
            <a:extLst>
              <a:ext uri="{FF2B5EF4-FFF2-40B4-BE49-F238E27FC236}">
                <a16:creationId xmlns:a16="http://schemas.microsoft.com/office/drawing/2014/main" id="{FDCF8B95-640E-816D-381B-4AD28FEFCBA6}"/>
              </a:ext>
            </a:extLst>
          </p:cNvPr>
          <p:cNvSpPr txBox="1"/>
          <p:nvPr/>
        </p:nvSpPr>
        <p:spPr>
          <a:xfrm>
            <a:off x="5109995"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3</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5" name="文本框 24">
            <a:extLst>
              <a:ext uri="{FF2B5EF4-FFF2-40B4-BE49-F238E27FC236}">
                <a16:creationId xmlns:a16="http://schemas.microsoft.com/office/drawing/2014/main" id="{9DC1B34B-B219-DF3D-9CE6-BDE0BF63A112}"/>
              </a:ext>
            </a:extLst>
          </p:cNvPr>
          <p:cNvSpPr txBox="1"/>
          <p:nvPr/>
        </p:nvSpPr>
        <p:spPr>
          <a:xfrm>
            <a:off x="6368524"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4</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6" name="文本框 25">
            <a:extLst>
              <a:ext uri="{FF2B5EF4-FFF2-40B4-BE49-F238E27FC236}">
                <a16:creationId xmlns:a16="http://schemas.microsoft.com/office/drawing/2014/main" id="{FC8FCA71-1148-0378-D667-03A188E51372}"/>
              </a:ext>
            </a:extLst>
          </p:cNvPr>
          <p:cNvSpPr txBox="1"/>
          <p:nvPr/>
        </p:nvSpPr>
        <p:spPr>
          <a:xfrm>
            <a:off x="7627053" y="2716160"/>
            <a:ext cx="73741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5</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7" name="文本框 26">
            <a:extLst>
              <a:ext uri="{FF2B5EF4-FFF2-40B4-BE49-F238E27FC236}">
                <a16:creationId xmlns:a16="http://schemas.microsoft.com/office/drawing/2014/main" id="{A01E5E43-7621-5C4B-DF05-2DF9996387FC}"/>
              </a:ext>
            </a:extLst>
          </p:cNvPr>
          <p:cNvSpPr txBox="1"/>
          <p:nvPr/>
        </p:nvSpPr>
        <p:spPr>
          <a:xfrm>
            <a:off x="9929032" y="2716160"/>
            <a:ext cx="94143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n-1</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8" name="文本框 27">
            <a:extLst>
              <a:ext uri="{FF2B5EF4-FFF2-40B4-BE49-F238E27FC236}">
                <a16:creationId xmlns:a16="http://schemas.microsoft.com/office/drawing/2014/main" id="{BA4C654A-B90A-F09E-E9ED-B5E503A601F6}"/>
              </a:ext>
            </a:extLst>
          </p:cNvPr>
          <p:cNvSpPr txBox="1"/>
          <p:nvPr/>
        </p:nvSpPr>
        <p:spPr>
          <a:xfrm>
            <a:off x="1146824" y="203794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1</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9" name="文本框 28">
            <a:extLst>
              <a:ext uri="{FF2B5EF4-FFF2-40B4-BE49-F238E27FC236}">
                <a16:creationId xmlns:a16="http://schemas.microsoft.com/office/drawing/2014/main" id="{DBAB233D-E12B-9687-A2F7-CDAEBBEA2266}"/>
              </a:ext>
            </a:extLst>
          </p:cNvPr>
          <p:cNvSpPr txBox="1"/>
          <p:nvPr/>
        </p:nvSpPr>
        <p:spPr>
          <a:xfrm>
            <a:off x="2405353" y="203794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2</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0" name="文本框 29">
            <a:extLst>
              <a:ext uri="{FF2B5EF4-FFF2-40B4-BE49-F238E27FC236}">
                <a16:creationId xmlns:a16="http://schemas.microsoft.com/office/drawing/2014/main" id="{09608144-2084-7DD3-8B5F-5D84BE51615F}"/>
              </a:ext>
            </a:extLst>
          </p:cNvPr>
          <p:cNvSpPr txBox="1"/>
          <p:nvPr/>
        </p:nvSpPr>
        <p:spPr>
          <a:xfrm>
            <a:off x="3703981" y="203794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3</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1" name="文本框 30">
            <a:extLst>
              <a:ext uri="{FF2B5EF4-FFF2-40B4-BE49-F238E27FC236}">
                <a16:creationId xmlns:a16="http://schemas.microsoft.com/office/drawing/2014/main" id="{1C420991-646C-F2AA-3801-BA88B83F833A}"/>
              </a:ext>
            </a:extLst>
          </p:cNvPr>
          <p:cNvSpPr txBox="1"/>
          <p:nvPr/>
        </p:nvSpPr>
        <p:spPr>
          <a:xfrm>
            <a:off x="4922409" y="203794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4</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2" name="文本框 31">
            <a:extLst>
              <a:ext uri="{FF2B5EF4-FFF2-40B4-BE49-F238E27FC236}">
                <a16:creationId xmlns:a16="http://schemas.microsoft.com/office/drawing/2014/main" id="{1219EA80-56E5-3E11-4AA0-29B964FBB047}"/>
              </a:ext>
            </a:extLst>
          </p:cNvPr>
          <p:cNvSpPr txBox="1"/>
          <p:nvPr/>
        </p:nvSpPr>
        <p:spPr>
          <a:xfrm>
            <a:off x="6180938" y="206252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5</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3" name="文本框 32">
            <a:extLst>
              <a:ext uri="{FF2B5EF4-FFF2-40B4-BE49-F238E27FC236}">
                <a16:creationId xmlns:a16="http://schemas.microsoft.com/office/drawing/2014/main" id="{929DAE01-CD98-2792-7DC8-7646D5C0E87A}"/>
              </a:ext>
            </a:extLst>
          </p:cNvPr>
          <p:cNvSpPr txBox="1"/>
          <p:nvPr/>
        </p:nvSpPr>
        <p:spPr>
          <a:xfrm>
            <a:off x="7439467" y="2037944"/>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6</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4" name="文本框 33">
            <a:extLst>
              <a:ext uri="{FF2B5EF4-FFF2-40B4-BE49-F238E27FC236}">
                <a16:creationId xmlns:a16="http://schemas.microsoft.com/office/drawing/2014/main" id="{ED4853DD-F8E6-9935-A0FF-052EEB4B4982}"/>
              </a:ext>
            </a:extLst>
          </p:cNvPr>
          <p:cNvSpPr txBox="1"/>
          <p:nvPr/>
        </p:nvSpPr>
        <p:spPr>
          <a:xfrm>
            <a:off x="9843460" y="2026847"/>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 n</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35" name="文本框 34">
            <a:extLst>
              <a:ext uri="{FF2B5EF4-FFF2-40B4-BE49-F238E27FC236}">
                <a16:creationId xmlns:a16="http://schemas.microsoft.com/office/drawing/2014/main" id="{5D2384FE-3AF4-7ECB-5BCC-5BAE006691E0}"/>
              </a:ext>
            </a:extLst>
          </p:cNvPr>
          <p:cNvSpPr txBox="1"/>
          <p:nvPr/>
        </p:nvSpPr>
        <p:spPr>
          <a:xfrm>
            <a:off x="159454" y="3736661"/>
            <a:ext cx="11873093" cy="1955215"/>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CN" sz="2800" dirty="0" err="1">
                <a:solidFill>
                  <a:schemeClr val="bg1"/>
                </a:solidFill>
                <a:latin typeface="微软雅黑" panose="020B0503020204020204" pitchFamily="34" charset="-122"/>
                <a:ea typeface="微软雅黑" panose="020B0503020204020204" pitchFamily="34" charset="-122"/>
              </a:rPr>
              <a:t>arr</a:t>
            </a:r>
            <a:r>
              <a:rPr lang="zh-CN" altLang="en-US" sz="2800" dirty="0">
                <a:solidFill>
                  <a:schemeClr val="bg1"/>
                </a:solidFill>
                <a:latin typeface="微软雅黑" panose="020B0503020204020204" pitchFamily="34" charset="-122"/>
                <a:ea typeface="微软雅黑" panose="020B0503020204020204" pitchFamily="34" charset="-122"/>
              </a:rPr>
              <a:t>数组中</a:t>
            </a:r>
            <a:r>
              <a:rPr lang="en-US" altLang="zh-CN" sz="2800" dirty="0">
                <a:solidFill>
                  <a:schemeClr val="bg1"/>
                </a:solidFill>
                <a:latin typeface="方正粗黑宋简体" panose="02000000000000000000" pitchFamily="2" charset="-122"/>
                <a:ea typeface="方正粗黑宋简体" panose="02000000000000000000" pitchFamily="2" charset="-122"/>
              </a:rPr>
              <a:t>key</a:t>
            </a:r>
            <a:r>
              <a:rPr lang="zh-CN" altLang="en-US" sz="2800" dirty="0">
                <a:solidFill>
                  <a:schemeClr val="bg1"/>
                </a:solidFill>
                <a:latin typeface="微软雅黑" panose="020B0503020204020204" pitchFamily="34" charset="-122"/>
                <a:ea typeface="微软雅黑" panose="020B0503020204020204" pitchFamily="34" charset="-122"/>
              </a:rPr>
              <a:t>值存放的是圈内人的密码值</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当报数到第</a:t>
            </a:r>
            <a:r>
              <a:rPr lang="en-US" altLang="zh-CN" sz="2800" dirty="0">
                <a:solidFill>
                  <a:schemeClr val="bg1"/>
                </a:solidFill>
                <a:latin typeface="微软雅黑" panose="020B0503020204020204" pitchFamily="34" charset="-122"/>
                <a:ea typeface="微软雅黑" panose="020B0503020204020204" pitchFamily="34" charset="-122"/>
              </a:rPr>
              <a:t>m</a:t>
            </a:r>
            <a:r>
              <a:rPr lang="zh-CN" altLang="en-US" sz="2800" dirty="0">
                <a:solidFill>
                  <a:schemeClr val="bg1"/>
                </a:solidFill>
                <a:latin typeface="微软雅黑" panose="020B0503020204020204" pitchFamily="34" charset="-122"/>
                <a:ea typeface="微软雅黑" panose="020B0503020204020204" pitchFamily="34" charset="-122"/>
              </a:rPr>
              <a:t>个人时，</a:t>
            </a:r>
            <a:r>
              <a:rPr lang="en-US" altLang="zh-CN" sz="2800" dirty="0">
                <a:solidFill>
                  <a:schemeClr val="bg1"/>
                </a:solidFill>
                <a:latin typeface="微软雅黑" panose="020B0503020204020204" pitchFamily="34" charset="-122"/>
                <a:ea typeface="微软雅黑" panose="020B0503020204020204" pitchFamily="34" charset="-122"/>
              </a:rPr>
              <a:t>m</a:t>
            </a:r>
            <a:r>
              <a:rPr lang="zh-CN" altLang="en-US" sz="2800" dirty="0">
                <a:solidFill>
                  <a:schemeClr val="bg1"/>
                </a:solidFill>
                <a:latin typeface="微软雅黑" panose="020B0503020204020204" pitchFamily="34" charset="-122"/>
                <a:ea typeface="微软雅黑" panose="020B0503020204020204" pitchFamily="34" charset="-122"/>
              </a:rPr>
              <a:t>更新为当前人的</a:t>
            </a:r>
            <a:r>
              <a:rPr lang="en-US" altLang="zh-CN" sz="2800" dirty="0">
                <a:solidFill>
                  <a:schemeClr val="bg1"/>
                </a:solidFill>
                <a:latin typeface="方正粗黑宋简体" panose="02000000000000000000" pitchFamily="2" charset="-122"/>
                <a:ea typeface="方正粗黑宋简体" panose="02000000000000000000" pitchFamily="2" charset="-122"/>
              </a:rPr>
              <a:t>key</a:t>
            </a:r>
            <a:r>
              <a:rPr lang="zh-CN" altLang="en-US" sz="2800" dirty="0">
                <a:solidFill>
                  <a:schemeClr val="bg1"/>
                </a:solidFill>
                <a:latin typeface="微软雅黑" panose="020B0503020204020204" pitchFamily="34" charset="-122"/>
                <a:ea typeface="微软雅黑" panose="020B0503020204020204" pitchFamily="34" charset="-122"/>
              </a:rPr>
              <a:t>值，而这个人的</a:t>
            </a:r>
            <a:r>
              <a:rPr lang="en-US" altLang="zh-CN" sz="2800" dirty="0">
                <a:solidFill>
                  <a:schemeClr val="bg1"/>
                </a:solidFill>
                <a:latin typeface="方正粗黑宋简体" panose="02000000000000000000" pitchFamily="2" charset="-122"/>
                <a:ea typeface="方正粗黑宋简体" panose="02000000000000000000" pitchFamily="2" charset="-122"/>
              </a:rPr>
              <a:t>key</a:t>
            </a:r>
            <a:r>
              <a:rPr lang="zh-CN" altLang="en-US" sz="2800" dirty="0">
                <a:solidFill>
                  <a:schemeClr val="bg1"/>
                </a:solidFill>
                <a:latin typeface="微软雅黑" panose="020B0503020204020204" pitchFamily="34" charset="-122"/>
                <a:ea typeface="微软雅黑" panose="020B0503020204020204" pitchFamily="34" charset="-122"/>
              </a:rPr>
              <a:t>值置</a:t>
            </a:r>
            <a:r>
              <a:rPr lang="en-US" altLang="zh-CN" sz="2800" dirty="0">
                <a:solidFill>
                  <a:schemeClr val="bg1"/>
                </a:solidFill>
                <a:latin typeface="微软雅黑" panose="020B0503020204020204" pitchFamily="34" charset="-122"/>
                <a:ea typeface="微软雅黑" panose="020B0503020204020204" pitchFamily="34" charset="-122"/>
              </a:rPr>
              <a:t>-1</a:t>
            </a: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报数过程中只有</a:t>
            </a:r>
            <a:r>
              <a:rPr lang="en-US" altLang="zh-CN" sz="2800" dirty="0">
                <a:solidFill>
                  <a:schemeClr val="bg1"/>
                </a:solidFill>
                <a:latin typeface="方正粗黑宋简体" panose="02000000000000000000" pitchFamily="2" charset="-122"/>
                <a:ea typeface="方正粗黑宋简体" panose="02000000000000000000" pitchFamily="2" charset="-122"/>
              </a:rPr>
              <a:t>key</a:t>
            </a:r>
            <a:r>
              <a:rPr lang="zh-CN" altLang="en-US" sz="2800" dirty="0">
                <a:solidFill>
                  <a:schemeClr val="bg1"/>
                </a:solidFill>
                <a:latin typeface="微软雅黑" panose="020B0503020204020204" pitchFamily="34" charset="-122"/>
                <a:ea typeface="微软雅黑" panose="020B0503020204020204" pitchFamily="34" charset="-122"/>
              </a:rPr>
              <a:t>值不等于</a:t>
            </a:r>
            <a:r>
              <a:rPr lang="en-US" altLang="zh-CN" sz="2800" dirty="0">
                <a:solidFill>
                  <a:schemeClr val="bg1"/>
                </a:solidFill>
                <a:latin typeface="微软雅黑" panose="020B0503020204020204" pitchFamily="34" charset="-122"/>
                <a:ea typeface="微软雅黑" panose="020B0503020204020204" pitchFamily="34" charset="-122"/>
              </a:rPr>
              <a:t>-1</a:t>
            </a:r>
            <a:r>
              <a:rPr lang="zh-CN" altLang="en-US" sz="2800" dirty="0">
                <a:solidFill>
                  <a:schemeClr val="bg1"/>
                </a:solidFill>
                <a:latin typeface="微软雅黑" panose="020B0503020204020204" pitchFamily="34" charset="-122"/>
                <a:ea typeface="微软雅黑" panose="020B0503020204020204" pitchFamily="34" charset="-122"/>
              </a:rPr>
              <a:t>的人参与</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309EAFF7-54C2-2197-52E4-12E193381246}"/>
              </a:ext>
            </a:extLst>
          </p:cNvPr>
          <p:cNvSpPr txBox="1"/>
          <p:nvPr/>
        </p:nvSpPr>
        <p:spPr>
          <a:xfrm>
            <a:off x="758355" y="5740035"/>
            <a:ext cx="1112589" cy="523220"/>
          </a:xfrm>
          <a:prstGeom prst="rect">
            <a:avLst/>
          </a:prstGeom>
          <a:noFill/>
        </p:spPr>
        <p:txBody>
          <a:bodyPr wrap="square" rtlCol="0">
            <a:spAutoFit/>
          </a:bodyPr>
          <a:lstStyle/>
          <a:p>
            <a:pPr algn="ctr"/>
            <a:r>
              <a:rPr lang="en-US" altLang="zh-CN" sz="2800" dirty="0">
                <a:solidFill>
                  <a:srgbClr val="C00000"/>
                </a:solidFill>
                <a:latin typeface="方正粗黑宋简体" panose="02000000000000000000" pitchFamily="2" charset="-122"/>
                <a:ea typeface="方正粗黑宋简体" panose="02000000000000000000" pitchFamily="2" charset="-122"/>
                <a:hlinkClick r:id="rId3" action="ppaction://hlinkfile">
                  <a:extLst>
                    <a:ext uri="{A12FA001-AC4F-418D-AE19-62706E023703}">
                      <ahyp:hlinkClr xmlns:ahyp="http://schemas.microsoft.com/office/drawing/2018/hyperlinkcolor" val="tx"/>
                    </a:ext>
                  </a:extLst>
                </a:hlinkClick>
              </a:rPr>
              <a:t>code</a:t>
            </a:r>
            <a:endParaRPr lang="zh-CN" altLang="en-US" sz="2800" dirty="0">
              <a:solidFill>
                <a:srgbClr val="C00000"/>
              </a:solidFill>
              <a:latin typeface="方正粗黑宋简体" panose="02000000000000000000" pitchFamily="2" charset="-122"/>
              <a:ea typeface="方正粗黑宋简体" panose="02000000000000000000" pitchFamily="2" charset="-122"/>
            </a:endParaRPr>
          </a:p>
        </p:txBody>
      </p:sp>
      <p:sp>
        <p:nvSpPr>
          <p:cNvPr id="42" name="半闭框 41">
            <a:extLst>
              <a:ext uri="{FF2B5EF4-FFF2-40B4-BE49-F238E27FC236}">
                <a16:creationId xmlns:a16="http://schemas.microsoft.com/office/drawing/2014/main" id="{D49FF80F-0DF8-4CC9-6D27-13C0BF5E6BB1}"/>
              </a:ext>
            </a:extLst>
          </p:cNvPr>
          <p:cNvSpPr/>
          <p:nvPr/>
        </p:nvSpPr>
        <p:spPr>
          <a:xfrm rot="8001490">
            <a:off x="217867" y="5922402"/>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半闭框 42">
            <a:extLst>
              <a:ext uri="{FF2B5EF4-FFF2-40B4-BE49-F238E27FC236}">
                <a16:creationId xmlns:a16="http://schemas.microsoft.com/office/drawing/2014/main" id="{4217CB98-6E28-6ACA-5960-62538AE82601}"/>
              </a:ext>
            </a:extLst>
          </p:cNvPr>
          <p:cNvSpPr/>
          <p:nvPr/>
        </p:nvSpPr>
        <p:spPr>
          <a:xfrm rot="8001490">
            <a:off x="417500" y="5915456"/>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4166208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85B9A6E-11E0-C2D5-87DB-F997F4B620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94B401E3-11EA-80A9-FD22-035BF645BA28}"/>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6" name="矩形 5">
            <a:extLst>
              <a:ext uri="{FF2B5EF4-FFF2-40B4-BE49-F238E27FC236}">
                <a16:creationId xmlns:a16="http://schemas.microsoft.com/office/drawing/2014/main" id="{EA16E738-8173-016F-B98F-F062EF6ED1C0}"/>
              </a:ext>
            </a:extLst>
          </p:cNvPr>
          <p:cNvSpPr/>
          <p:nvPr/>
        </p:nvSpPr>
        <p:spPr>
          <a:xfrm>
            <a:off x="9101732" y="1657757"/>
            <a:ext cx="1568631"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013544F7-84A4-A5C8-65D9-2AF4CF7B3C93}"/>
              </a:ext>
            </a:extLst>
          </p:cNvPr>
          <p:cNvSpPr txBox="1"/>
          <p:nvPr/>
        </p:nvSpPr>
        <p:spPr>
          <a:xfrm>
            <a:off x="3499226" y="1764961"/>
            <a:ext cx="2359742"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struct node</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1" name="文本框 20">
            <a:extLst>
              <a:ext uri="{FF2B5EF4-FFF2-40B4-BE49-F238E27FC236}">
                <a16:creationId xmlns:a16="http://schemas.microsoft.com/office/drawing/2014/main" id="{0B136D10-3F42-9551-0187-2CEB5CEE7000}"/>
              </a:ext>
            </a:extLst>
          </p:cNvPr>
          <p:cNvSpPr txBox="1"/>
          <p:nvPr/>
        </p:nvSpPr>
        <p:spPr>
          <a:xfrm>
            <a:off x="6197153" y="1768163"/>
            <a:ext cx="1112589"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id</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2" name="文本框 21">
            <a:extLst>
              <a:ext uri="{FF2B5EF4-FFF2-40B4-BE49-F238E27FC236}">
                <a16:creationId xmlns:a16="http://schemas.microsoft.com/office/drawing/2014/main" id="{EEE4E2DB-A557-3A42-0A4C-1CA2B70C51AD}"/>
              </a:ext>
            </a:extLst>
          </p:cNvPr>
          <p:cNvSpPr txBox="1"/>
          <p:nvPr/>
        </p:nvSpPr>
        <p:spPr>
          <a:xfrm>
            <a:off x="7556291" y="1764961"/>
            <a:ext cx="1522250"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next id</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3" name="文本框 22">
            <a:extLst>
              <a:ext uri="{FF2B5EF4-FFF2-40B4-BE49-F238E27FC236}">
                <a16:creationId xmlns:a16="http://schemas.microsoft.com/office/drawing/2014/main" id="{822068AE-977B-5417-EFC9-F301A0BFB323}"/>
              </a:ext>
            </a:extLst>
          </p:cNvPr>
          <p:cNvSpPr txBox="1"/>
          <p:nvPr/>
        </p:nvSpPr>
        <p:spPr>
          <a:xfrm>
            <a:off x="9013111" y="1764961"/>
            <a:ext cx="1745871" cy="523220"/>
          </a:xfrm>
          <a:prstGeom prst="rect">
            <a:avLst/>
          </a:prstGeom>
          <a:noFill/>
        </p:spPr>
        <p:txBody>
          <a:bodyPr wrap="square" rtlCol="0">
            <a:spAutoFit/>
          </a:bodyPr>
          <a:lstStyle/>
          <a:p>
            <a:pPr algn="ctr"/>
            <a:r>
              <a:rPr lang="en-US" altLang="zh-CN" sz="2800" dirty="0">
                <a:solidFill>
                  <a:schemeClr val="bg1"/>
                </a:solidFill>
                <a:latin typeface="方正粗黑宋简体" panose="02000000000000000000" pitchFamily="2" charset="-122"/>
                <a:ea typeface="方正粗黑宋简体" panose="02000000000000000000" pitchFamily="2" charset="-122"/>
              </a:rPr>
              <a:t>key</a:t>
            </a:r>
            <a:endParaRPr lang="zh-CN" altLang="en-US" sz="2800" dirty="0">
              <a:solidFill>
                <a:schemeClr val="bg1"/>
              </a:solidFill>
              <a:latin typeface="方正粗黑宋简体" panose="02000000000000000000" pitchFamily="2" charset="-122"/>
              <a:ea typeface="方正粗黑宋简体" panose="02000000000000000000" pitchFamily="2" charset="-122"/>
            </a:endParaRPr>
          </a:p>
        </p:txBody>
      </p:sp>
      <p:sp>
        <p:nvSpPr>
          <p:cNvPr id="28" name="文本框 27">
            <a:extLst>
              <a:ext uri="{FF2B5EF4-FFF2-40B4-BE49-F238E27FC236}">
                <a16:creationId xmlns:a16="http://schemas.microsoft.com/office/drawing/2014/main" id="{E597E261-27A8-0927-7250-EFA5C851258D}"/>
              </a:ext>
            </a:extLst>
          </p:cNvPr>
          <p:cNvSpPr txBox="1"/>
          <p:nvPr/>
        </p:nvSpPr>
        <p:spPr>
          <a:xfrm>
            <a:off x="750724" y="823234"/>
            <a:ext cx="2359742" cy="2192395"/>
          </a:xfrm>
          <a:prstGeom prst="rect">
            <a:avLst/>
          </a:prstGeom>
          <a:noFill/>
        </p:spPr>
        <p:txBody>
          <a:bodyPr wrap="squar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struct node</a:t>
            </a:r>
          </a:p>
          <a:p>
            <a:pPr>
              <a:lnSpc>
                <a:spcPct val="150000"/>
              </a:lnSpc>
            </a:pPr>
            <a:r>
              <a:rPr lang="en-US" altLang="zh-CN" sz="2000" dirty="0">
                <a:solidFill>
                  <a:schemeClr val="bg1"/>
                </a:solidFill>
                <a:latin typeface="微软雅黑" panose="020B0503020204020204" pitchFamily="34" charset="-122"/>
                <a:ea typeface="微软雅黑" panose="020B0503020204020204" pitchFamily="34" charset="-122"/>
              </a:rPr>
              <a:t>{</a:t>
            </a:r>
          </a:p>
          <a:p>
            <a:pPr lvl="1"/>
            <a:r>
              <a:rPr lang="en-US" altLang="zh-CN" sz="2000" dirty="0">
                <a:solidFill>
                  <a:schemeClr val="bg1"/>
                </a:solidFill>
                <a:latin typeface="微软雅黑" panose="020B0503020204020204" pitchFamily="34" charset="-122"/>
                <a:ea typeface="微软雅黑" panose="020B0503020204020204" pitchFamily="34" charset="-122"/>
              </a:rPr>
              <a:t>int id;</a:t>
            </a:r>
          </a:p>
          <a:p>
            <a:pPr lvl="1"/>
            <a:r>
              <a:rPr lang="en-US" altLang="zh-CN" sz="2000" dirty="0">
                <a:solidFill>
                  <a:schemeClr val="bg1"/>
                </a:solidFill>
                <a:latin typeface="微软雅黑" panose="020B0503020204020204" pitchFamily="34" charset="-122"/>
                <a:ea typeface="微软雅黑" panose="020B0503020204020204" pitchFamily="34" charset="-122"/>
              </a:rPr>
              <a:t>int </a:t>
            </a:r>
            <a:r>
              <a:rPr lang="en-US" altLang="zh-CN" sz="2000" dirty="0" err="1">
                <a:solidFill>
                  <a:schemeClr val="bg1"/>
                </a:solidFill>
                <a:latin typeface="微软雅黑" panose="020B0503020204020204" pitchFamily="34" charset="-122"/>
                <a:ea typeface="微软雅黑" panose="020B0503020204020204" pitchFamily="34" charset="-122"/>
              </a:rPr>
              <a:t>nextid</a:t>
            </a:r>
            <a:r>
              <a:rPr lang="en-US" altLang="zh-CN" sz="2000" dirty="0">
                <a:solidFill>
                  <a:schemeClr val="bg1"/>
                </a:solidFill>
                <a:latin typeface="微软雅黑" panose="020B0503020204020204" pitchFamily="34" charset="-122"/>
                <a:ea typeface="微软雅黑" panose="020B0503020204020204" pitchFamily="34" charset="-122"/>
              </a:rPr>
              <a:t>;</a:t>
            </a:r>
          </a:p>
          <a:p>
            <a:pPr lvl="1"/>
            <a:r>
              <a:rPr lang="en-US" altLang="zh-CN" sz="2000" dirty="0">
                <a:solidFill>
                  <a:schemeClr val="bg1"/>
                </a:solidFill>
                <a:latin typeface="微软雅黑" panose="020B0503020204020204" pitchFamily="34" charset="-122"/>
                <a:ea typeface="微软雅黑" panose="020B0503020204020204" pitchFamily="34" charset="-122"/>
              </a:rPr>
              <a:t>int key;</a:t>
            </a:r>
          </a:p>
          <a:p>
            <a:pPr>
              <a:lnSpc>
                <a:spcPct val="150000"/>
              </a:lnSpc>
            </a:pPr>
            <a:r>
              <a:rPr lang="en-US" altLang="zh-CN" sz="2000" dirty="0">
                <a:solidFill>
                  <a:schemeClr val="bg1"/>
                </a:solidFill>
                <a:latin typeface="微软雅黑" panose="020B0503020204020204" pitchFamily="34" charset="-122"/>
                <a:ea typeface="微软雅黑" panose="020B0503020204020204" pitchFamily="34" charset="-122"/>
              </a:rPr>
              <a:t>} </a:t>
            </a:r>
            <a:r>
              <a:rPr lang="en-US" altLang="zh-CN" dirty="0">
                <a:solidFill>
                  <a:schemeClr val="bg1"/>
                </a:solidFill>
                <a:latin typeface="微软雅黑" panose="020B0503020204020204" pitchFamily="34" charset="-122"/>
                <a:ea typeface="微软雅黑" panose="020B0503020204020204" pitchFamily="34" charset="-122"/>
              </a:rPr>
              <a:t>nodes[10005];</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
        <p:nvSpPr>
          <p:cNvPr id="30" name="矩形 29">
            <a:extLst>
              <a:ext uri="{FF2B5EF4-FFF2-40B4-BE49-F238E27FC236}">
                <a16:creationId xmlns:a16="http://schemas.microsoft.com/office/drawing/2014/main" id="{33227AE0-9470-AB86-478C-88B7D7F4716D}"/>
              </a:ext>
            </a:extLst>
          </p:cNvPr>
          <p:cNvSpPr/>
          <p:nvPr/>
        </p:nvSpPr>
        <p:spPr>
          <a:xfrm>
            <a:off x="5964470" y="1657757"/>
            <a:ext cx="1568631"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133B9CBB-4115-44DF-6524-6056DA446638}"/>
              </a:ext>
            </a:extLst>
          </p:cNvPr>
          <p:cNvSpPr/>
          <p:nvPr/>
        </p:nvSpPr>
        <p:spPr>
          <a:xfrm>
            <a:off x="7533101" y="1657757"/>
            <a:ext cx="1568631" cy="70792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EF2511D6-020B-BD49-1DBE-17DCCE0D8EB1}"/>
              </a:ext>
            </a:extLst>
          </p:cNvPr>
          <p:cNvSpPr txBox="1"/>
          <p:nvPr/>
        </p:nvSpPr>
        <p:spPr>
          <a:xfrm>
            <a:off x="159454" y="3736661"/>
            <a:ext cx="11873093" cy="1955215"/>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altLang="zh-CN" sz="2800" dirty="0">
                <a:solidFill>
                  <a:schemeClr val="bg1"/>
                </a:solidFill>
                <a:latin typeface="微软雅黑" panose="020B0503020204020204" pitchFamily="34" charset="-122"/>
                <a:ea typeface="微软雅黑" panose="020B0503020204020204" pitchFamily="34" charset="-122"/>
              </a:rPr>
              <a:t>id</a:t>
            </a:r>
            <a:r>
              <a:rPr lang="zh-CN" altLang="en-US" sz="2800" dirty="0">
                <a:solidFill>
                  <a:schemeClr val="bg1"/>
                </a:solidFill>
                <a:latin typeface="微软雅黑" panose="020B0503020204020204" pitchFamily="34" charset="-122"/>
                <a:ea typeface="微软雅黑" panose="020B0503020204020204" pitchFamily="34" charset="-122"/>
              </a:rPr>
              <a:t>存放编号</a:t>
            </a:r>
            <a:r>
              <a:rPr lang="en-US" altLang="zh-CN" sz="2800" dirty="0">
                <a:solidFill>
                  <a:schemeClr val="bg1"/>
                </a:solidFill>
                <a:latin typeface="微软雅黑" panose="020B0503020204020204" pitchFamily="34" charset="-122"/>
                <a:ea typeface="微软雅黑" panose="020B0503020204020204" pitchFamily="34" charset="-122"/>
              </a:rPr>
              <a:t>(1~n)    next id</a:t>
            </a:r>
            <a:r>
              <a:rPr lang="zh-CN" altLang="en-US" sz="2800" dirty="0">
                <a:solidFill>
                  <a:schemeClr val="bg1"/>
                </a:solidFill>
                <a:latin typeface="微软雅黑" panose="020B0503020204020204" pitchFamily="34" charset="-122"/>
                <a:ea typeface="微软雅黑" panose="020B0503020204020204" pitchFamily="34" charset="-122"/>
              </a:rPr>
              <a:t>就是</a:t>
            </a:r>
            <a:r>
              <a:rPr lang="en-US" altLang="zh-CN" sz="2800" dirty="0">
                <a:solidFill>
                  <a:schemeClr val="bg1"/>
                </a:solidFill>
                <a:latin typeface="微软雅黑" panose="020B0503020204020204" pitchFamily="34" charset="-122"/>
                <a:ea typeface="微软雅黑" panose="020B0503020204020204" pitchFamily="34" charset="-122"/>
              </a:rPr>
              <a:t>next</a:t>
            </a:r>
            <a:r>
              <a:rPr lang="zh-CN" altLang="en-US" sz="2800" dirty="0">
                <a:solidFill>
                  <a:schemeClr val="bg1"/>
                </a:solidFill>
                <a:latin typeface="微软雅黑" panose="020B0503020204020204" pitchFamily="34" charset="-122"/>
                <a:ea typeface="微软雅黑" panose="020B0503020204020204" pitchFamily="34" charset="-122"/>
              </a:rPr>
              <a:t>指针 </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初始化代码：</a:t>
            </a:r>
            <a:r>
              <a:rPr lang="en-US" altLang="zh-CN" sz="2400" dirty="0">
                <a:solidFill>
                  <a:schemeClr val="bg1"/>
                </a:solidFill>
                <a:latin typeface="微软雅黑" panose="020B0503020204020204" pitchFamily="34" charset="-122"/>
                <a:ea typeface="微软雅黑" panose="020B0503020204020204" pitchFamily="34" charset="-122"/>
              </a:rPr>
              <a:t>for(int </a:t>
            </a:r>
            <a:r>
              <a:rPr lang="en-US" altLang="zh-CN" sz="2400" dirty="0" err="1">
                <a:solidFill>
                  <a:schemeClr val="bg1"/>
                </a:solidFill>
                <a:latin typeface="微软雅黑" panose="020B0503020204020204" pitchFamily="34" charset="-122"/>
                <a:ea typeface="微软雅黑" panose="020B0503020204020204" pitchFamily="34" charset="-122"/>
              </a:rPr>
              <a:t>i</a:t>
            </a:r>
            <a:r>
              <a:rPr lang="en-US" altLang="zh-CN" sz="2400" dirty="0">
                <a:solidFill>
                  <a:schemeClr val="bg1"/>
                </a:solidFill>
                <a:latin typeface="微软雅黑" panose="020B0503020204020204" pitchFamily="34" charset="-122"/>
                <a:ea typeface="微软雅黑" panose="020B0503020204020204" pitchFamily="34" charset="-122"/>
              </a:rPr>
              <a:t>=1;i&lt;=</a:t>
            </a:r>
            <a:r>
              <a:rPr lang="en-US" altLang="zh-CN" sz="2400" dirty="0" err="1">
                <a:solidFill>
                  <a:schemeClr val="bg1"/>
                </a:solidFill>
                <a:latin typeface="微软雅黑" panose="020B0503020204020204" pitchFamily="34" charset="-122"/>
                <a:ea typeface="微软雅黑" panose="020B0503020204020204" pitchFamily="34" charset="-122"/>
              </a:rPr>
              <a:t>n;i</a:t>
            </a:r>
            <a:r>
              <a:rPr lang="en-US" altLang="zh-CN" sz="2400" dirty="0">
                <a:solidFill>
                  <a:schemeClr val="bg1"/>
                </a:solidFill>
                <a:latin typeface="微软雅黑" panose="020B0503020204020204" pitchFamily="34" charset="-122"/>
                <a:ea typeface="微软雅黑" panose="020B0503020204020204" pitchFamily="34" charset="-122"/>
              </a:rPr>
              <a:t>++){node[</a:t>
            </a:r>
            <a:r>
              <a:rPr lang="en-US" altLang="zh-CN" sz="2400" dirty="0" err="1">
                <a:solidFill>
                  <a:schemeClr val="bg1"/>
                </a:solidFill>
                <a:latin typeface="微软雅黑" panose="020B0503020204020204" pitchFamily="34" charset="-122"/>
                <a:ea typeface="微软雅黑" panose="020B0503020204020204" pitchFamily="34" charset="-122"/>
              </a:rPr>
              <a:t>i</a:t>
            </a:r>
            <a:r>
              <a:rPr lang="en-US" altLang="zh-CN" sz="2400" dirty="0">
                <a:solidFill>
                  <a:schemeClr val="bg1"/>
                </a:solidFill>
                <a:latin typeface="微软雅黑" panose="020B0503020204020204" pitchFamily="34" charset="-122"/>
                <a:ea typeface="微软雅黑" panose="020B0503020204020204" pitchFamily="34" charset="-122"/>
              </a:rPr>
              <a:t>].id=</a:t>
            </a:r>
            <a:r>
              <a:rPr lang="en-US" altLang="zh-CN" sz="2400" dirty="0" err="1">
                <a:solidFill>
                  <a:schemeClr val="bg1"/>
                </a:solidFill>
                <a:latin typeface="微软雅黑" panose="020B0503020204020204" pitchFamily="34" charset="-122"/>
                <a:ea typeface="微软雅黑" panose="020B0503020204020204" pitchFamily="34" charset="-122"/>
              </a:rPr>
              <a:t>i</a:t>
            </a:r>
            <a:r>
              <a:rPr lang="en-US" altLang="zh-CN" sz="2400" dirty="0">
                <a:solidFill>
                  <a:schemeClr val="bg1"/>
                </a:solidFill>
                <a:latin typeface="微软雅黑" panose="020B0503020204020204" pitchFamily="34" charset="-122"/>
                <a:ea typeface="微软雅黑" panose="020B0503020204020204" pitchFamily="34" charset="-122"/>
              </a:rPr>
              <a:t>; node[</a:t>
            </a:r>
            <a:r>
              <a:rPr lang="en-US" altLang="zh-CN" sz="2400" dirty="0" err="1">
                <a:solidFill>
                  <a:schemeClr val="bg1"/>
                </a:solidFill>
                <a:latin typeface="微软雅黑" panose="020B0503020204020204" pitchFamily="34" charset="-122"/>
                <a:ea typeface="微软雅黑" panose="020B0503020204020204" pitchFamily="34" charset="-122"/>
              </a:rPr>
              <a:t>i</a:t>
            </a:r>
            <a:r>
              <a:rPr lang="en-US" altLang="zh-CN" sz="2400" dirty="0">
                <a:solidFill>
                  <a:schemeClr val="bg1"/>
                </a:solidFill>
                <a:latin typeface="微软雅黑" panose="020B0503020204020204" pitchFamily="34" charset="-122"/>
                <a:ea typeface="微软雅黑" panose="020B0503020204020204" pitchFamily="34" charset="-122"/>
              </a:rPr>
              <a:t>].</a:t>
            </a:r>
            <a:r>
              <a:rPr lang="en-US" altLang="zh-CN" sz="2400" dirty="0" err="1">
                <a:solidFill>
                  <a:schemeClr val="bg1"/>
                </a:solidFill>
                <a:latin typeface="微软雅黑" panose="020B0503020204020204" pitchFamily="34" charset="-122"/>
                <a:ea typeface="微软雅黑" panose="020B0503020204020204" pitchFamily="34" charset="-122"/>
              </a:rPr>
              <a:t>nextid</a:t>
            </a:r>
            <a:r>
              <a:rPr lang="en-US" altLang="zh-CN" sz="2400" dirty="0">
                <a:solidFill>
                  <a:schemeClr val="bg1"/>
                </a:solidFill>
                <a:latin typeface="微软雅黑" panose="020B0503020204020204" pitchFamily="34" charset="-122"/>
                <a:ea typeface="微软雅黑" panose="020B0503020204020204" pitchFamily="34" charset="-122"/>
              </a:rPr>
              <a:t>=i+1;</a:t>
            </a:r>
            <a:r>
              <a:rPr lang="en-US" altLang="zh-CN" sz="2800" dirty="0">
                <a:solidFill>
                  <a:schemeClr val="bg1"/>
                </a:solidFill>
                <a:latin typeface="微软雅黑" panose="020B0503020204020204" pitchFamily="34" charset="-122"/>
                <a:ea typeface="微软雅黑" panose="020B0503020204020204" pitchFamily="34" charset="-122"/>
              </a:rPr>
              <a:t>}</a:t>
            </a:r>
          </a:p>
          <a:p>
            <a:pPr marL="457200" indent="-457200">
              <a:lnSpc>
                <a:spcPct val="150000"/>
              </a:lnSpc>
              <a:buFont typeface="Arial" panose="020B0604020202020204" pitchFamily="34" charset="0"/>
              <a:buChar char="•"/>
            </a:pPr>
            <a:r>
              <a:rPr lang="en-US" altLang="zh-CN" sz="2800" dirty="0">
                <a:solidFill>
                  <a:schemeClr val="bg1"/>
                </a:solidFill>
                <a:latin typeface="微软雅黑" panose="020B0503020204020204" pitchFamily="34" charset="-122"/>
                <a:ea typeface="微软雅黑" panose="020B0503020204020204" pitchFamily="34" charset="-122"/>
              </a:rPr>
              <a:t>key</a:t>
            </a:r>
            <a:r>
              <a:rPr lang="zh-CN" altLang="en-US" sz="2800" dirty="0">
                <a:solidFill>
                  <a:schemeClr val="bg1"/>
                </a:solidFill>
                <a:latin typeface="微软雅黑" panose="020B0503020204020204" pitchFamily="34" charset="-122"/>
                <a:ea typeface="微软雅黑" panose="020B0503020204020204" pitchFamily="34" charset="-122"/>
              </a:rPr>
              <a:t>是每个人的密码值，用于更新</a:t>
            </a:r>
            <a:r>
              <a:rPr lang="en-US" altLang="zh-CN" sz="2800" dirty="0">
                <a:solidFill>
                  <a:schemeClr val="bg1"/>
                </a:solidFill>
                <a:latin typeface="微软雅黑" panose="020B0503020204020204" pitchFamily="34" charset="-122"/>
                <a:ea typeface="微软雅黑" panose="020B0503020204020204" pitchFamily="34" charset="-122"/>
              </a:rPr>
              <a:t>m</a:t>
            </a:r>
            <a:r>
              <a:rPr lang="zh-CN" altLang="en-US" sz="2800" dirty="0">
                <a:solidFill>
                  <a:schemeClr val="bg1"/>
                </a:solidFill>
                <a:latin typeface="微软雅黑" panose="020B0503020204020204" pitchFamily="34" charset="-122"/>
                <a:ea typeface="微软雅黑" panose="020B0503020204020204" pitchFamily="34" charset="-122"/>
              </a:rPr>
              <a:t>值</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F8AD1E2F-AD9B-9BC4-33D7-38BD76D14053}"/>
              </a:ext>
            </a:extLst>
          </p:cNvPr>
          <p:cNvSpPr txBox="1"/>
          <p:nvPr/>
        </p:nvSpPr>
        <p:spPr>
          <a:xfrm>
            <a:off x="758355" y="5740037"/>
            <a:ext cx="1112589" cy="523220"/>
          </a:xfrm>
          <a:prstGeom prst="rect">
            <a:avLst/>
          </a:prstGeom>
          <a:noFill/>
        </p:spPr>
        <p:txBody>
          <a:bodyPr wrap="square" rtlCol="0">
            <a:spAutoFit/>
          </a:bodyPr>
          <a:lstStyle/>
          <a:p>
            <a:pPr algn="ctr"/>
            <a:r>
              <a:rPr lang="en-US" altLang="zh-CN" sz="2800" dirty="0">
                <a:solidFill>
                  <a:srgbClr val="C00000"/>
                </a:solidFill>
                <a:latin typeface="方正粗黑宋简体" panose="02000000000000000000" pitchFamily="2" charset="-122"/>
                <a:ea typeface="方正粗黑宋简体" panose="02000000000000000000" pitchFamily="2" charset="-122"/>
                <a:hlinkClick r:id="rId3" action="ppaction://hlinkfile">
                  <a:extLst>
                    <a:ext uri="{A12FA001-AC4F-418D-AE19-62706E023703}">
                      <ahyp:hlinkClr xmlns:ahyp="http://schemas.microsoft.com/office/drawing/2018/hyperlinkcolor" val="tx"/>
                    </a:ext>
                  </a:extLst>
                </a:hlinkClick>
              </a:rPr>
              <a:t>code</a:t>
            </a:r>
            <a:endParaRPr lang="zh-CN" altLang="en-US" sz="2800" dirty="0">
              <a:solidFill>
                <a:srgbClr val="C00000"/>
              </a:solidFill>
              <a:latin typeface="方正粗黑宋简体" panose="02000000000000000000" pitchFamily="2" charset="-122"/>
              <a:ea typeface="方正粗黑宋简体" panose="02000000000000000000" pitchFamily="2" charset="-122"/>
            </a:endParaRPr>
          </a:p>
        </p:txBody>
      </p:sp>
      <p:sp>
        <p:nvSpPr>
          <p:cNvPr id="34" name="半闭框 33">
            <a:extLst>
              <a:ext uri="{FF2B5EF4-FFF2-40B4-BE49-F238E27FC236}">
                <a16:creationId xmlns:a16="http://schemas.microsoft.com/office/drawing/2014/main" id="{335C9C96-97C2-B082-A97A-9B71D4449F42}"/>
              </a:ext>
            </a:extLst>
          </p:cNvPr>
          <p:cNvSpPr/>
          <p:nvPr/>
        </p:nvSpPr>
        <p:spPr>
          <a:xfrm rot="8001490">
            <a:off x="217867" y="5922402"/>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半闭框 34">
            <a:extLst>
              <a:ext uri="{FF2B5EF4-FFF2-40B4-BE49-F238E27FC236}">
                <a16:creationId xmlns:a16="http://schemas.microsoft.com/office/drawing/2014/main" id="{DE2F97C3-102B-B7B0-C7D9-2A51E84E6009}"/>
              </a:ext>
            </a:extLst>
          </p:cNvPr>
          <p:cNvSpPr/>
          <p:nvPr/>
        </p:nvSpPr>
        <p:spPr>
          <a:xfrm rot="8001490">
            <a:off x="417500" y="5915456"/>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文本框 35">
            <a:extLst>
              <a:ext uri="{FF2B5EF4-FFF2-40B4-BE49-F238E27FC236}">
                <a16:creationId xmlns:a16="http://schemas.microsoft.com/office/drawing/2014/main" id="{209CA092-C8D8-FD57-823E-AB9C0521FB18}"/>
              </a:ext>
            </a:extLst>
          </p:cNvPr>
          <p:cNvSpPr txBox="1"/>
          <p:nvPr/>
        </p:nvSpPr>
        <p:spPr>
          <a:xfrm>
            <a:off x="7777316" y="6189158"/>
            <a:ext cx="4414685" cy="574453"/>
          </a:xfrm>
          <a:prstGeom prst="rect">
            <a:avLst/>
          </a:prstGeom>
          <a:noFill/>
        </p:spPr>
        <p:txBody>
          <a:bodyPr wrap="square">
            <a:spAutoFit/>
          </a:bodyPr>
          <a:lstStyle/>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2.</a:t>
            </a:r>
            <a:r>
              <a:rPr lang="zh-CN" altLang="en-US" dirty="0">
                <a:solidFill>
                  <a:schemeClr val="bg1"/>
                </a:solidFill>
                <a:latin typeface="方正粗黑宋简体" panose="02000000000000000000" pitchFamily="2" charset="-122"/>
                <a:ea typeface="方正粗黑宋简体" panose="02000000000000000000" pitchFamily="2" charset="-122"/>
              </a:rPr>
              <a:t>使用结构体数组构成静态链表实现；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11159727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2">
                                            <p:txEl>
                                              <p:pRg st="1" end="1"/>
                                            </p:txEl>
                                          </p:spTgt>
                                        </p:tgtEl>
                                        <p:attrNameLst>
                                          <p:attrName>style.visibility</p:attrName>
                                        </p:attrNameLst>
                                      </p:cBhvr>
                                      <p:to>
                                        <p:strVal val="visible"/>
                                      </p:to>
                                    </p:set>
                                    <p:anim calcmode="lin" valueType="num">
                                      <p:cBhvr>
                                        <p:cTn id="7" dur="500" fill="hold"/>
                                        <p:tgtEl>
                                          <p:spTgt spid="32">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32">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3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85B9A6E-11E0-C2D5-87DB-F997F4B620F1}"/>
              </a:ext>
            </a:extLst>
          </p:cNvPr>
          <p:cNvSpPr/>
          <p:nvPr/>
        </p:nvSpPr>
        <p:spPr>
          <a:xfrm>
            <a:off x="159454" y="175998"/>
            <a:ext cx="3022825" cy="54175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1"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文本框 2">
            <a:extLst>
              <a:ext uri="{FF2B5EF4-FFF2-40B4-BE49-F238E27FC236}">
                <a16:creationId xmlns:a16="http://schemas.microsoft.com/office/drawing/2014/main" id="{94B401E3-11EA-80A9-FD22-035BF645BA28}"/>
              </a:ext>
            </a:extLst>
          </p:cNvPr>
          <p:cNvSpPr txBox="1"/>
          <p:nvPr/>
        </p:nvSpPr>
        <p:spPr>
          <a:xfrm>
            <a:off x="159454" y="267501"/>
            <a:ext cx="3022825" cy="400110"/>
          </a:xfrm>
          <a:prstGeom prst="rect">
            <a:avLst/>
          </a:prstGeom>
          <a:noFill/>
        </p:spPr>
        <p:txBody>
          <a:bodyPr wrap="square" rtlCol="0">
            <a:spAutoFit/>
          </a:bodyPr>
          <a:lstStyle/>
          <a:p>
            <a:pPr algn="ctr"/>
            <a:r>
              <a:rPr lang="zh-CN" altLang="en-US" sz="2000" spc="601" dirty="0">
                <a:solidFill>
                  <a:schemeClr val="bg1"/>
                </a:solidFill>
                <a:latin typeface="微软雅黑" panose="020B0503020204020204" pitchFamily="34" charset="-122"/>
                <a:ea typeface="微软雅黑" panose="020B0503020204020204" pitchFamily="34" charset="-122"/>
              </a:rPr>
              <a:t>约瑟夫环课程设计</a:t>
            </a:r>
            <a:endParaRPr lang="zh-CN" altLang="en-US" dirty="0"/>
          </a:p>
        </p:txBody>
      </p:sp>
      <p:sp>
        <p:nvSpPr>
          <p:cNvPr id="4" name="文本框 3">
            <a:extLst>
              <a:ext uri="{FF2B5EF4-FFF2-40B4-BE49-F238E27FC236}">
                <a16:creationId xmlns:a16="http://schemas.microsoft.com/office/drawing/2014/main" id="{F5539047-BC96-F209-4E2C-49AABF16860D}"/>
              </a:ext>
            </a:extLst>
          </p:cNvPr>
          <p:cNvSpPr txBox="1"/>
          <p:nvPr/>
        </p:nvSpPr>
        <p:spPr>
          <a:xfrm>
            <a:off x="9429135" y="6283547"/>
            <a:ext cx="2762865" cy="574453"/>
          </a:xfrm>
          <a:prstGeom prst="rect">
            <a:avLst/>
          </a:prstGeom>
          <a:noFill/>
        </p:spPr>
        <p:txBody>
          <a:bodyPr wrap="square">
            <a:spAutoFit/>
          </a:bodyPr>
          <a:lstStyle/>
          <a:p>
            <a:pPr lvl="1">
              <a:lnSpc>
                <a:spcPct val="200000"/>
              </a:lnSpc>
            </a:pPr>
            <a:r>
              <a:rPr lang="en-US" altLang="zh-CN" dirty="0">
                <a:solidFill>
                  <a:schemeClr val="bg1"/>
                </a:solidFill>
                <a:latin typeface="方正粗黑宋简体" panose="02000000000000000000" pitchFamily="2" charset="-122"/>
                <a:ea typeface="方正粗黑宋简体" panose="02000000000000000000" pitchFamily="2" charset="-122"/>
              </a:rPr>
              <a:t>4.</a:t>
            </a:r>
            <a:r>
              <a:rPr lang="zh-CN" altLang="en-US" dirty="0">
                <a:solidFill>
                  <a:schemeClr val="bg1"/>
                </a:solidFill>
                <a:latin typeface="方正粗黑宋简体" panose="02000000000000000000" pitchFamily="2" charset="-122"/>
                <a:ea typeface="方正粗黑宋简体" panose="02000000000000000000" pitchFamily="2" charset="-122"/>
              </a:rPr>
              <a:t>利用循环队列实现</a:t>
            </a:r>
            <a:endParaRPr lang="en-US" altLang="zh-CN" dirty="0">
              <a:solidFill>
                <a:schemeClr val="bg1"/>
              </a:solidFill>
              <a:latin typeface="方正粗黑宋简体" panose="02000000000000000000" pitchFamily="2" charset="-122"/>
              <a:ea typeface="方正粗黑宋简体" panose="02000000000000000000" pitchFamily="2" charset="-122"/>
            </a:endParaRPr>
          </a:p>
        </p:txBody>
      </p:sp>
      <p:sp>
        <p:nvSpPr>
          <p:cNvPr id="7" name="任意多边形: 形状 6">
            <a:extLst>
              <a:ext uri="{FF2B5EF4-FFF2-40B4-BE49-F238E27FC236}">
                <a16:creationId xmlns:a16="http://schemas.microsoft.com/office/drawing/2014/main" id="{3AEBEE41-A8AA-C50A-F343-38F666440F5F}"/>
              </a:ext>
            </a:extLst>
          </p:cNvPr>
          <p:cNvSpPr/>
          <p:nvPr/>
        </p:nvSpPr>
        <p:spPr>
          <a:xfrm>
            <a:off x="6996880" y="996745"/>
            <a:ext cx="4864510" cy="4864510"/>
          </a:xfrm>
          <a:custGeom>
            <a:avLst/>
            <a:gdLst>
              <a:gd name="connsiteX0" fmla="*/ 2153264 w 4306530"/>
              <a:gd name="connsiteY0" fmla="*/ 577153 h 4306530"/>
              <a:gd name="connsiteX1" fmla="*/ 577153 w 4306530"/>
              <a:gd name="connsiteY1" fmla="*/ 2153264 h 4306530"/>
              <a:gd name="connsiteX2" fmla="*/ 2153264 w 4306530"/>
              <a:gd name="connsiteY2" fmla="*/ 3729375 h 4306530"/>
              <a:gd name="connsiteX3" fmla="*/ 3729375 w 4306530"/>
              <a:gd name="connsiteY3" fmla="*/ 2153264 h 4306530"/>
              <a:gd name="connsiteX4" fmla="*/ 2153264 w 4306530"/>
              <a:gd name="connsiteY4" fmla="*/ 577153 h 4306530"/>
              <a:gd name="connsiteX5" fmla="*/ 2153265 w 4306530"/>
              <a:gd name="connsiteY5" fmla="*/ 0 h 4306530"/>
              <a:gd name="connsiteX6" fmla="*/ 4306530 w 4306530"/>
              <a:gd name="connsiteY6" fmla="*/ 2153265 h 4306530"/>
              <a:gd name="connsiteX7" fmla="*/ 2153265 w 4306530"/>
              <a:gd name="connsiteY7" fmla="*/ 4306530 h 4306530"/>
              <a:gd name="connsiteX8" fmla="*/ 0 w 4306530"/>
              <a:gd name="connsiteY8" fmla="*/ 2153265 h 4306530"/>
              <a:gd name="connsiteX9" fmla="*/ 2153265 w 4306530"/>
              <a:gd name="connsiteY9" fmla="*/ 0 h 4306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6530" h="4306530">
                <a:moveTo>
                  <a:pt x="2153264" y="577153"/>
                </a:moveTo>
                <a:cubicBezTo>
                  <a:pt x="1282802" y="577153"/>
                  <a:pt x="577153" y="1282802"/>
                  <a:pt x="577153" y="2153264"/>
                </a:cubicBezTo>
                <a:cubicBezTo>
                  <a:pt x="577153" y="3023726"/>
                  <a:pt x="1282802" y="3729375"/>
                  <a:pt x="2153264" y="3729375"/>
                </a:cubicBezTo>
                <a:cubicBezTo>
                  <a:pt x="3023726" y="3729375"/>
                  <a:pt x="3729375" y="3023726"/>
                  <a:pt x="3729375" y="2153264"/>
                </a:cubicBezTo>
                <a:cubicBezTo>
                  <a:pt x="3729375" y="1282802"/>
                  <a:pt x="3023726" y="577153"/>
                  <a:pt x="2153264" y="577153"/>
                </a:cubicBezTo>
                <a:close/>
                <a:moveTo>
                  <a:pt x="2153265" y="0"/>
                </a:moveTo>
                <a:cubicBezTo>
                  <a:pt x="3342480" y="0"/>
                  <a:pt x="4306530" y="964050"/>
                  <a:pt x="4306530" y="2153265"/>
                </a:cubicBezTo>
                <a:cubicBezTo>
                  <a:pt x="4306530" y="3342480"/>
                  <a:pt x="3342480" y="4306530"/>
                  <a:pt x="2153265" y="4306530"/>
                </a:cubicBezTo>
                <a:cubicBezTo>
                  <a:pt x="964050" y="4306530"/>
                  <a:pt x="0" y="3342480"/>
                  <a:pt x="0" y="2153265"/>
                </a:cubicBezTo>
                <a:cubicBezTo>
                  <a:pt x="0" y="964050"/>
                  <a:pt x="964050" y="0"/>
                  <a:pt x="215326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9" name="直接连接符 8">
            <a:extLst>
              <a:ext uri="{FF2B5EF4-FFF2-40B4-BE49-F238E27FC236}">
                <a16:creationId xmlns:a16="http://schemas.microsoft.com/office/drawing/2014/main" id="{43654D31-1C5F-40B9-2255-0DE79989626F}"/>
              </a:ext>
            </a:extLst>
          </p:cNvPr>
          <p:cNvCxnSpPr>
            <a:cxnSpLocks/>
            <a:stCxn id="7" idx="5"/>
          </p:cNvCxnSpPr>
          <p:nvPr/>
        </p:nvCxnSpPr>
        <p:spPr>
          <a:xfrm>
            <a:off x="9429135" y="996745"/>
            <a:ext cx="0" cy="73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1F4BAB3-C5B9-F59B-E1ED-AA55D65B8423}"/>
              </a:ext>
            </a:extLst>
          </p:cNvPr>
          <p:cNvCxnSpPr>
            <a:cxnSpLocks/>
          </p:cNvCxnSpPr>
          <p:nvPr/>
        </p:nvCxnSpPr>
        <p:spPr>
          <a:xfrm>
            <a:off x="9434051" y="5127523"/>
            <a:ext cx="0" cy="7337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3492A83-F94F-A8CC-8F6B-AC24ADFAC5D2}"/>
              </a:ext>
            </a:extLst>
          </p:cNvPr>
          <p:cNvCxnSpPr>
            <a:cxnSpLocks/>
            <a:endCxn id="7" idx="1"/>
          </p:cNvCxnSpPr>
          <p:nvPr/>
        </p:nvCxnSpPr>
        <p:spPr>
          <a:xfrm flipV="1">
            <a:off x="6996880" y="3428999"/>
            <a:ext cx="651932"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2061B1A-DC3E-35ED-C228-F4077FC6693D}"/>
              </a:ext>
            </a:extLst>
          </p:cNvPr>
          <p:cNvCxnSpPr>
            <a:cxnSpLocks/>
          </p:cNvCxnSpPr>
          <p:nvPr/>
        </p:nvCxnSpPr>
        <p:spPr>
          <a:xfrm flipV="1">
            <a:off x="11209458" y="3428998"/>
            <a:ext cx="651932"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09296889-7EF6-CD0D-AFCA-2D3F0C2C394C}"/>
              </a:ext>
            </a:extLst>
          </p:cNvPr>
          <p:cNvCxnSpPr>
            <a:cxnSpLocks/>
          </p:cNvCxnSpPr>
          <p:nvPr/>
        </p:nvCxnSpPr>
        <p:spPr>
          <a:xfrm flipV="1">
            <a:off x="7767484" y="4704735"/>
            <a:ext cx="457660" cy="5112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70069EE9-01CE-8959-B61B-398E3DE84F65}"/>
              </a:ext>
            </a:extLst>
          </p:cNvPr>
          <p:cNvCxnSpPr>
            <a:cxnSpLocks/>
          </p:cNvCxnSpPr>
          <p:nvPr/>
        </p:nvCxnSpPr>
        <p:spPr>
          <a:xfrm flipV="1">
            <a:off x="10657399" y="1641987"/>
            <a:ext cx="458311" cy="50992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BD7AD934-8C68-492F-5862-FD4514D0124B}"/>
              </a:ext>
            </a:extLst>
          </p:cNvPr>
          <p:cNvCxnSpPr>
            <a:cxnSpLocks/>
          </p:cNvCxnSpPr>
          <p:nvPr/>
        </p:nvCxnSpPr>
        <p:spPr>
          <a:xfrm flipV="1">
            <a:off x="8542004" y="5078363"/>
            <a:ext cx="255639" cy="6292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98564DE-D274-37B2-0AA2-681C341A2340}"/>
              </a:ext>
            </a:extLst>
          </p:cNvPr>
          <p:cNvCxnSpPr>
            <a:cxnSpLocks/>
          </p:cNvCxnSpPr>
          <p:nvPr/>
        </p:nvCxnSpPr>
        <p:spPr>
          <a:xfrm flipV="1">
            <a:off x="10105333" y="1150374"/>
            <a:ext cx="255639" cy="6292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C61719EC-DED3-4CCC-5F52-4755895C8722}"/>
              </a:ext>
            </a:extLst>
          </p:cNvPr>
          <p:cNvCxnSpPr>
            <a:cxnSpLocks/>
          </p:cNvCxnSpPr>
          <p:nvPr/>
        </p:nvCxnSpPr>
        <p:spPr>
          <a:xfrm flipV="1">
            <a:off x="7138219" y="4121559"/>
            <a:ext cx="678426" cy="25379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010156F9-81A7-98D2-F769-5BBC8C1C8454}"/>
              </a:ext>
            </a:extLst>
          </p:cNvPr>
          <p:cNvCxnSpPr>
            <a:cxnSpLocks/>
          </p:cNvCxnSpPr>
          <p:nvPr/>
        </p:nvCxnSpPr>
        <p:spPr>
          <a:xfrm flipV="1">
            <a:off x="11076381" y="2425338"/>
            <a:ext cx="614174" cy="3111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0C819212-6449-786C-CFF6-5D6D7841FC09}"/>
              </a:ext>
            </a:extLst>
          </p:cNvPr>
          <p:cNvCxnSpPr>
            <a:cxnSpLocks/>
          </p:cNvCxnSpPr>
          <p:nvPr/>
        </p:nvCxnSpPr>
        <p:spPr>
          <a:xfrm>
            <a:off x="8542004" y="1150374"/>
            <a:ext cx="255639" cy="6292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252C1D3-7802-EED1-4ACA-A707263EA477}"/>
              </a:ext>
            </a:extLst>
          </p:cNvPr>
          <p:cNvCxnSpPr>
            <a:cxnSpLocks/>
          </p:cNvCxnSpPr>
          <p:nvPr/>
        </p:nvCxnSpPr>
        <p:spPr>
          <a:xfrm>
            <a:off x="7767484" y="1641987"/>
            <a:ext cx="457660" cy="4817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31CE7E18-135E-0B67-F9DA-62BDED885D24}"/>
              </a:ext>
            </a:extLst>
          </p:cNvPr>
          <p:cNvCxnSpPr>
            <a:cxnSpLocks/>
          </p:cNvCxnSpPr>
          <p:nvPr/>
        </p:nvCxnSpPr>
        <p:spPr>
          <a:xfrm flipH="1" flipV="1">
            <a:off x="7138219" y="2425338"/>
            <a:ext cx="678426" cy="3111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3745D9A5-3AA7-A07D-DE9A-BA2DE09C48A0}"/>
              </a:ext>
            </a:extLst>
          </p:cNvPr>
          <p:cNvCxnSpPr>
            <a:cxnSpLocks/>
          </p:cNvCxnSpPr>
          <p:nvPr/>
        </p:nvCxnSpPr>
        <p:spPr>
          <a:xfrm>
            <a:off x="10070460" y="5078363"/>
            <a:ext cx="255639" cy="6292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3A9F26E0-33C0-FD75-4248-91C6181C4259}"/>
              </a:ext>
            </a:extLst>
          </p:cNvPr>
          <p:cNvCxnSpPr>
            <a:cxnSpLocks/>
          </p:cNvCxnSpPr>
          <p:nvPr/>
        </p:nvCxnSpPr>
        <p:spPr>
          <a:xfrm>
            <a:off x="10618721" y="4719484"/>
            <a:ext cx="457660" cy="4817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53A24AD-21D3-92DE-C8F4-98C893D5FC3B}"/>
              </a:ext>
            </a:extLst>
          </p:cNvPr>
          <p:cNvCxnSpPr>
            <a:cxnSpLocks/>
          </p:cNvCxnSpPr>
          <p:nvPr/>
        </p:nvCxnSpPr>
        <p:spPr>
          <a:xfrm flipH="1" flipV="1">
            <a:off x="11041626" y="4165033"/>
            <a:ext cx="678426" cy="31110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文本框 65">
            <a:extLst>
              <a:ext uri="{FF2B5EF4-FFF2-40B4-BE49-F238E27FC236}">
                <a16:creationId xmlns:a16="http://schemas.microsoft.com/office/drawing/2014/main" id="{E9364100-63FA-4E36-3C93-DFF7C98C27D8}"/>
              </a:ext>
            </a:extLst>
          </p:cNvPr>
          <p:cNvSpPr txBox="1"/>
          <p:nvPr/>
        </p:nvSpPr>
        <p:spPr>
          <a:xfrm>
            <a:off x="159454" y="1072707"/>
            <a:ext cx="6661906" cy="4540538"/>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创一个</a:t>
            </a:r>
            <a:r>
              <a:rPr lang="en-US" altLang="zh-CN" sz="2800" dirty="0">
                <a:solidFill>
                  <a:schemeClr val="bg1"/>
                </a:solidFill>
                <a:latin typeface="微软雅黑" panose="020B0503020204020204" pitchFamily="34" charset="-122"/>
                <a:ea typeface="微软雅黑" panose="020B0503020204020204" pitchFamily="34" charset="-122"/>
              </a:rPr>
              <a:t>node</a:t>
            </a:r>
            <a:r>
              <a:rPr lang="zh-CN" altLang="en-US" sz="2800" dirty="0">
                <a:solidFill>
                  <a:schemeClr val="bg1"/>
                </a:solidFill>
                <a:latin typeface="微软雅黑" panose="020B0503020204020204" pitchFamily="34" charset="-122"/>
                <a:ea typeface="微软雅黑" panose="020B0503020204020204" pitchFamily="34" charset="-122"/>
              </a:rPr>
              <a:t>类，含</a:t>
            </a:r>
            <a:r>
              <a:rPr lang="en-US" altLang="zh-CN" sz="2800" dirty="0">
                <a:solidFill>
                  <a:schemeClr val="bg1"/>
                </a:solidFill>
                <a:latin typeface="微软雅黑" panose="020B0503020204020204" pitchFamily="34" charset="-122"/>
                <a:ea typeface="微软雅黑" panose="020B0503020204020204" pitchFamily="34" charset="-122"/>
              </a:rPr>
              <a:t>key</a:t>
            </a:r>
            <a:r>
              <a:rPr lang="zh-CN" altLang="en-US" sz="2800" dirty="0">
                <a:solidFill>
                  <a:schemeClr val="bg1"/>
                </a:solidFill>
                <a:latin typeface="微软雅黑" panose="020B0503020204020204" pitchFamily="34" charset="-122"/>
                <a:ea typeface="微软雅黑" panose="020B0503020204020204" pitchFamily="34" charset="-122"/>
              </a:rPr>
              <a:t>和</a:t>
            </a:r>
            <a:r>
              <a:rPr lang="en-US" altLang="zh-CN" sz="2800" dirty="0">
                <a:solidFill>
                  <a:schemeClr val="bg1"/>
                </a:solidFill>
                <a:latin typeface="微软雅黑" panose="020B0503020204020204" pitchFamily="34" charset="-122"/>
                <a:ea typeface="微软雅黑" panose="020B0503020204020204" pitchFamily="34" charset="-122"/>
              </a:rPr>
              <a:t>id</a:t>
            </a: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创一个循环队列类</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建立一个循环队列对象，</a:t>
            </a:r>
            <a:r>
              <a:rPr lang="en-US" altLang="zh-CN" sz="2800" dirty="0">
                <a:solidFill>
                  <a:schemeClr val="bg1"/>
                </a:solidFill>
                <a:latin typeface="微软雅黑" panose="020B0503020204020204" pitchFamily="34" charset="-122"/>
                <a:ea typeface="微软雅黑" panose="020B0503020204020204" pitchFamily="34" charset="-122"/>
              </a:rPr>
              <a:t>n</a:t>
            </a:r>
            <a:r>
              <a:rPr lang="zh-CN" altLang="en-US" sz="2800" dirty="0">
                <a:solidFill>
                  <a:schemeClr val="bg1"/>
                </a:solidFill>
                <a:latin typeface="微软雅黑" panose="020B0503020204020204" pitchFamily="34" charset="-122"/>
                <a:ea typeface="微软雅黑" panose="020B0503020204020204" pitchFamily="34" charset="-122"/>
              </a:rPr>
              <a:t>个人围成圈</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队列中每个元素的值为它的</a:t>
            </a:r>
            <a:r>
              <a:rPr lang="en-US" altLang="zh-CN" sz="2800" dirty="0">
                <a:solidFill>
                  <a:schemeClr val="bg1"/>
                </a:solidFill>
                <a:latin typeface="微软雅黑" panose="020B0503020204020204" pitchFamily="34" charset="-122"/>
                <a:ea typeface="微软雅黑" panose="020B0503020204020204" pitchFamily="34" charset="-122"/>
              </a:rPr>
              <a:t>key</a:t>
            </a: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依次报数，每个人出队再进队</a:t>
            </a:r>
            <a:endParaRPr lang="en-US" altLang="zh-CN" sz="2800" dirty="0">
              <a:solidFill>
                <a:schemeClr val="bg1"/>
              </a:solidFill>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第</a:t>
            </a:r>
            <a:r>
              <a:rPr lang="en-US" altLang="zh-CN" sz="2800" dirty="0">
                <a:solidFill>
                  <a:schemeClr val="bg1"/>
                </a:solidFill>
                <a:latin typeface="微软雅黑" panose="020B0503020204020204" pitchFamily="34" charset="-122"/>
                <a:ea typeface="微软雅黑" panose="020B0503020204020204" pitchFamily="34" charset="-122"/>
              </a:rPr>
              <a:t>m</a:t>
            </a:r>
            <a:r>
              <a:rPr lang="zh-CN" altLang="en-US" sz="2800" dirty="0">
                <a:solidFill>
                  <a:schemeClr val="bg1"/>
                </a:solidFill>
                <a:latin typeface="微软雅黑" panose="020B0503020204020204" pitchFamily="34" charset="-122"/>
                <a:ea typeface="微软雅黑" panose="020B0503020204020204" pitchFamily="34" charset="-122"/>
              </a:rPr>
              <a:t>个人出队不进队，输出当前的</a:t>
            </a:r>
            <a:r>
              <a:rPr lang="en-US" altLang="zh-CN" sz="2800" dirty="0">
                <a:solidFill>
                  <a:schemeClr val="bg1"/>
                </a:solidFill>
                <a:latin typeface="微软雅黑" panose="020B0503020204020204" pitchFamily="34" charset="-122"/>
                <a:ea typeface="微软雅黑" panose="020B0503020204020204" pitchFamily="34" charset="-122"/>
              </a:rPr>
              <a:t>I</a:t>
            </a:r>
          </a:p>
          <a:p>
            <a:pPr marL="457200" indent="-457200">
              <a:lnSpc>
                <a:spcPct val="150000"/>
              </a:lnSpc>
              <a:buFont typeface="Arial" panose="020B0604020202020204" pitchFamily="34" charset="0"/>
              <a:buChar char="•"/>
            </a:pPr>
            <a:r>
              <a:rPr lang="zh-CN" altLang="en-US" sz="2800" dirty="0">
                <a:solidFill>
                  <a:schemeClr val="bg1"/>
                </a:solidFill>
                <a:latin typeface="微软雅黑" panose="020B0503020204020204" pitchFamily="34" charset="-122"/>
                <a:ea typeface="微软雅黑" panose="020B0503020204020204" pitchFamily="34" charset="-122"/>
              </a:rPr>
              <a:t>更新</a:t>
            </a:r>
            <a:r>
              <a:rPr lang="en-US" altLang="zh-CN" sz="2800" dirty="0">
                <a:solidFill>
                  <a:schemeClr val="bg1"/>
                </a:solidFill>
                <a:latin typeface="微软雅黑" panose="020B0503020204020204" pitchFamily="34" charset="-122"/>
                <a:ea typeface="微软雅黑" panose="020B0503020204020204" pitchFamily="34" charset="-122"/>
              </a:rPr>
              <a:t>m</a:t>
            </a:r>
            <a:r>
              <a:rPr lang="zh-CN" altLang="en-US" sz="2800" dirty="0">
                <a:solidFill>
                  <a:schemeClr val="bg1"/>
                </a:solidFill>
                <a:latin typeface="微软雅黑" panose="020B0503020204020204" pitchFamily="34" charset="-122"/>
                <a:ea typeface="微软雅黑" panose="020B0503020204020204" pitchFamily="34" charset="-122"/>
              </a:rPr>
              <a:t>值为当前出队者的</a:t>
            </a:r>
            <a:r>
              <a:rPr lang="en-US" altLang="zh-CN" sz="2800" dirty="0">
                <a:solidFill>
                  <a:schemeClr val="bg1"/>
                </a:solidFill>
                <a:latin typeface="微软雅黑" panose="020B0503020204020204" pitchFamily="34" charset="-122"/>
                <a:ea typeface="微软雅黑" panose="020B0503020204020204" pitchFamily="34" charset="-122"/>
              </a:rPr>
              <a:t>key</a:t>
            </a:r>
          </a:p>
        </p:txBody>
      </p:sp>
      <p:sp>
        <p:nvSpPr>
          <p:cNvPr id="67" name="文本框 66">
            <a:extLst>
              <a:ext uri="{FF2B5EF4-FFF2-40B4-BE49-F238E27FC236}">
                <a16:creationId xmlns:a16="http://schemas.microsoft.com/office/drawing/2014/main" id="{DDD4C78A-7E62-884B-C931-59D14BDD2E2A}"/>
              </a:ext>
            </a:extLst>
          </p:cNvPr>
          <p:cNvSpPr txBox="1"/>
          <p:nvPr/>
        </p:nvSpPr>
        <p:spPr>
          <a:xfrm>
            <a:off x="758355" y="5755750"/>
            <a:ext cx="1112589" cy="523220"/>
          </a:xfrm>
          <a:prstGeom prst="rect">
            <a:avLst/>
          </a:prstGeom>
          <a:noFill/>
        </p:spPr>
        <p:txBody>
          <a:bodyPr wrap="square" rtlCol="0">
            <a:spAutoFit/>
          </a:bodyPr>
          <a:lstStyle/>
          <a:p>
            <a:pPr algn="ctr"/>
            <a:r>
              <a:rPr lang="en-US" altLang="zh-CN" sz="2800" dirty="0">
                <a:solidFill>
                  <a:srgbClr val="C00000"/>
                </a:solidFill>
                <a:latin typeface="方正粗黑宋简体" panose="02000000000000000000" pitchFamily="2" charset="-122"/>
                <a:ea typeface="方正粗黑宋简体" panose="02000000000000000000" pitchFamily="2" charset="-122"/>
                <a:hlinkClick r:id="rId3" action="ppaction://hlinkfile">
                  <a:extLst>
                    <a:ext uri="{A12FA001-AC4F-418D-AE19-62706E023703}">
                      <ahyp:hlinkClr xmlns:ahyp="http://schemas.microsoft.com/office/drawing/2018/hyperlinkcolor" val="tx"/>
                    </a:ext>
                  </a:extLst>
                </a:hlinkClick>
              </a:rPr>
              <a:t>code</a:t>
            </a:r>
            <a:endParaRPr lang="zh-CN" altLang="en-US" sz="2800" dirty="0">
              <a:solidFill>
                <a:srgbClr val="C00000"/>
              </a:solidFill>
              <a:latin typeface="方正粗黑宋简体" panose="02000000000000000000" pitchFamily="2" charset="-122"/>
              <a:ea typeface="方正粗黑宋简体" panose="02000000000000000000" pitchFamily="2" charset="-122"/>
            </a:endParaRPr>
          </a:p>
        </p:txBody>
      </p:sp>
      <p:sp>
        <p:nvSpPr>
          <p:cNvPr id="68" name="半闭框 67">
            <a:extLst>
              <a:ext uri="{FF2B5EF4-FFF2-40B4-BE49-F238E27FC236}">
                <a16:creationId xmlns:a16="http://schemas.microsoft.com/office/drawing/2014/main" id="{2F9EDAEC-B13C-A112-1569-BB942AFB96EE}"/>
              </a:ext>
            </a:extLst>
          </p:cNvPr>
          <p:cNvSpPr/>
          <p:nvPr/>
        </p:nvSpPr>
        <p:spPr>
          <a:xfrm rot="8001490">
            <a:off x="217867" y="5922402"/>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9" name="半闭框 68">
            <a:extLst>
              <a:ext uri="{FF2B5EF4-FFF2-40B4-BE49-F238E27FC236}">
                <a16:creationId xmlns:a16="http://schemas.microsoft.com/office/drawing/2014/main" id="{2BAA2963-F92A-05D2-25EC-FCA2C1F93290}"/>
              </a:ext>
            </a:extLst>
          </p:cNvPr>
          <p:cNvSpPr/>
          <p:nvPr/>
        </p:nvSpPr>
        <p:spPr>
          <a:xfrm rot="8001490">
            <a:off x="417500" y="5915456"/>
            <a:ext cx="282441" cy="282441"/>
          </a:xfrm>
          <a:prstGeom prst="halfFrame">
            <a:avLst>
              <a:gd name="adj1" fmla="val 12817"/>
              <a:gd name="adj2" fmla="val 146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1" name="弧形 80">
            <a:extLst>
              <a:ext uri="{FF2B5EF4-FFF2-40B4-BE49-F238E27FC236}">
                <a16:creationId xmlns:a16="http://schemas.microsoft.com/office/drawing/2014/main" id="{1E3C9EF6-7372-0775-FB53-BEBC81155B34}"/>
              </a:ext>
            </a:extLst>
          </p:cNvPr>
          <p:cNvSpPr/>
          <p:nvPr/>
        </p:nvSpPr>
        <p:spPr>
          <a:xfrm rot="16200000">
            <a:off x="6613956" y="1020377"/>
            <a:ext cx="4604994" cy="4222061"/>
          </a:xfrm>
          <a:prstGeom prst="arc">
            <a:avLst>
              <a:gd name="adj1" fmla="val 17517397"/>
              <a:gd name="adj2" fmla="val 20872508"/>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83" name="直接箭头连接符 82">
            <a:extLst>
              <a:ext uri="{FF2B5EF4-FFF2-40B4-BE49-F238E27FC236}">
                <a16:creationId xmlns:a16="http://schemas.microsoft.com/office/drawing/2014/main" id="{0544282F-2E13-5AD5-A283-9E4945D3FC92}"/>
              </a:ext>
            </a:extLst>
          </p:cNvPr>
          <p:cNvCxnSpPr>
            <a:cxnSpLocks/>
          </p:cNvCxnSpPr>
          <p:nvPr/>
        </p:nvCxnSpPr>
        <p:spPr>
          <a:xfrm flipV="1">
            <a:off x="8386870" y="843117"/>
            <a:ext cx="234982" cy="6072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9" name="文本框 88">
            <a:extLst>
              <a:ext uri="{FF2B5EF4-FFF2-40B4-BE49-F238E27FC236}">
                <a16:creationId xmlns:a16="http://schemas.microsoft.com/office/drawing/2014/main" id="{EB709DB6-AA42-DC2B-509D-BFC8BFB1FF4B}"/>
              </a:ext>
            </a:extLst>
          </p:cNvPr>
          <p:cNvSpPr txBox="1"/>
          <p:nvPr/>
        </p:nvSpPr>
        <p:spPr>
          <a:xfrm>
            <a:off x="7848910" y="3208694"/>
            <a:ext cx="3160449" cy="584775"/>
          </a:xfrm>
          <a:prstGeom prst="rect">
            <a:avLst/>
          </a:prstGeom>
          <a:noFill/>
        </p:spPr>
        <p:txBody>
          <a:bodyPr wrap="square">
            <a:spAutoFit/>
          </a:bodyPr>
          <a:lstStyle/>
          <a:p>
            <a:pPr algn="ctr"/>
            <a:r>
              <a:rPr lang="zh-CN" altLang="en-US" sz="3200" dirty="0">
                <a:solidFill>
                  <a:schemeClr val="bg1"/>
                </a:solidFill>
                <a:latin typeface="Gen Shin Gothic Light" panose="020B0103020203020207" pitchFamily="34" charset="-128"/>
                <a:ea typeface="Gen Shin Gothic Light" panose="020B0103020203020207" pitchFamily="34" charset="-128"/>
                <a:cs typeface="Gen Shin Gothic Light" panose="020B0103020203020207" pitchFamily="34" charset="-128"/>
              </a:rPr>
              <a:t>Circular Queue</a:t>
            </a:r>
          </a:p>
        </p:txBody>
      </p:sp>
    </p:spTree>
    <p:extLst>
      <p:ext uri="{BB962C8B-B14F-4D97-AF65-F5344CB8AC3E}">
        <p14:creationId xmlns:p14="http://schemas.microsoft.com/office/powerpoint/2010/main" val="699839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chemeClr val="bg1"/>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1977</TotalTime>
  <Words>2859</Words>
  <Application>Microsoft Office PowerPoint</Application>
  <PresentationFormat>宽屏</PresentationFormat>
  <Paragraphs>1257</Paragraphs>
  <Slides>69</Slides>
  <Notes>2</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69</vt:i4>
      </vt:variant>
    </vt:vector>
  </HeadingPairs>
  <TitlesOfParts>
    <vt:vector size="81" baseType="lpstr">
      <vt:lpstr>等线</vt:lpstr>
      <vt:lpstr>Gen Shin Gothic Light</vt:lpstr>
      <vt:lpstr>Candara Light</vt:lpstr>
      <vt:lpstr>微软雅黑</vt:lpstr>
      <vt:lpstr>华文中宋</vt:lpstr>
      <vt:lpstr>仿宋</vt:lpstr>
      <vt:lpstr>Perpetua Titling MT</vt:lpstr>
      <vt:lpstr>Arial</vt:lpstr>
      <vt:lpstr>等线 Light</vt:lpstr>
      <vt:lpstr>方正粗黑宋简体</vt:lpstr>
      <vt:lpstr>Office 主题​​</vt:lpstr>
      <vt:lpstr>1_Office 主题​​</vt:lpstr>
      <vt:lpstr>约瑟夫环课程设计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约瑟夫环课程设计</dc:title>
  <dc:creator>吕 翊铭</dc:creator>
  <cp:lastModifiedBy>翊铭 吕</cp:lastModifiedBy>
  <cp:revision>29</cp:revision>
  <dcterms:created xsi:type="dcterms:W3CDTF">2023-05-23T17:04:36Z</dcterms:created>
  <dcterms:modified xsi:type="dcterms:W3CDTF">2024-09-11T16:26:48Z</dcterms:modified>
</cp:coreProperties>
</file>

<file path=docProps/thumbnail.jpeg>
</file>